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59" r:id="rId2"/>
    <p:sldId id="289" r:id="rId3"/>
    <p:sldId id="321" r:id="rId4"/>
    <p:sldId id="320" r:id="rId5"/>
    <p:sldId id="313" r:id="rId6"/>
    <p:sldId id="389" r:id="rId7"/>
    <p:sldId id="351" r:id="rId8"/>
    <p:sldId id="352" r:id="rId9"/>
    <p:sldId id="353" r:id="rId10"/>
    <p:sldId id="354" r:id="rId11"/>
    <p:sldId id="367" r:id="rId12"/>
    <p:sldId id="368" r:id="rId13"/>
    <p:sldId id="369" r:id="rId14"/>
    <p:sldId id="315" r:id="rId15"/>
    <p:sldId id="375" r:id="rId16"/>
    <p:sldId id="377" r:id="rId17"/>
    <p:sldId id="372" r:id="rId18"/>
    <p:sldId id="370" r:id="rId19"/>
    <p:sldId id="380" r:id="rId20"/>
    <p:sldId id="386" r:id="rId21"/>
    <p:sldId id="381" r:id="rId22"/>
    <p:sldId id="383" r:id="rId23"/>
    <p:sldId id="394" r:id="rId24"/>
    <p:sldId id="384" r:id="rId25"/>
    <p:sldId id="392" r:id="rId26"/>
    <p:sldId id="393" r:id="rId27"/>
    <p:sldId id="385" r:id="rId28"/>
    <p:sldId id="387" r:id="rId29"/>
    <p:sldId id="390" r:id="rId30"/>
    <p:sldId id="388" r:id="rId31"/>
    <p:sldId id="391" r:id="rId32"/>
    <p:sldId id="347" r:id="rId33"/>
    <p:sldId id="348" r:id="rId34"/>
    <p:sldId id="349" r:id="rId35"/>
    <p:sldId id="350" r:id="rId36"/>
    <p:sldId id="332" r:id="rId37"/>
    <p:sldId id="333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79CC93D-E52E-4D84-901B-11D7331DD495}">
          <p14:sldIdLst>
            <p14:sldId id="259"/>
            <p14:sldId id="289"/>
            <p14:sldId id="321"/>
            <p14:sldId id="320"/>
            <p14:sldId id="313"/>
            <p14:sldId id="389"/>
            <p14:sldId id="351"/>
            <p14:sldId id="352"/>
            <p14:sldId id="353"/>
            <p14:sldId id="354"/>
            <p14:sldId id="367"/>
            <p14:sldId id="368"/>
            <p14:sldId id="369"/>
            <p14:sldId id="315"/>
            <p14:sldId id="375"/>
            <p14:sldId id="377"/>
            <p14:sldId id="372"/>
            <p14:sldId id="370"/>
            <p14:sldId id="380"/>
            <p14:sldId id="386"/>
            <p14:sldId id="381"/>
            <p14:sldId id="383"/>
            <p14:sldId id="394"/>
            <p14:sldId id="384"/>
            <p14:sldId id="392"/>
            <p14:sldId id="393"/>
            <p14:sldId id="385"/>
            <p14:sldId id="387"/>
            <p14:sldId id="390"/>
            <p14:sldId id="388"/>
            <p14:sldId id="391"/>
            <p14:sldId id="347"/>
            <p14:sldId id="348"/>
            <p14:sldId id="349"/>
            <p14:sldId id="350"/>
            <p14:sldId id="332"/>
            <p14:sldId id="3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300"/>
    <a:srgbClr val="009ED6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174" autoAdjust="0"/>
    <p:restoredTop sz="83977" autoAdjust="0"/>
  </p:normalViewPr>
  <p:slideViewPr>
    <p:cSldViewPr>
      <p:cViewPr>
        <p:scale>
          <a:sx n="66" d="100"/>
          <a:sy n="66" d="100"/>
        </p:scale>
        <p:origin x="-67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19074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FEADD9-F67D-41F5-BA4C-3C84956E7F46}" type="doc">
      <dgm:prSet loTypeId="urn:microsoft.com/office/officeart/2005/8/layout/vList5" loCatId="list" qsTypeId="urn:microsoft.com/office/officeart/2005/8/quickstyle/simple5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4EE5CD8-078F-4590-BF9C-A341A294A016}">
      <dgm:prSet phldrT="[Text]" custT="1"/>
      <dgm:spPr/>
      <dgm:t>
        <a:bodyPr/>
        <a:lstStyle/>
        <a:p>
          <a:r>
            <a:rPr lang="en-US" sz="4400" dirty="0" smtClean="0"/>
            <a:t>1</a:t>
          </a:r>
          <a:endParaRPr lang="en-US" sz="4400" dirty="0"/>
        </a:p>
      </dgm:t>
    </dgm:pt>
    <dgm:pt modelId="{BB568D76-3363-43D3-B00C-3359A643216C}" type="parTrans" cxnId="{F40F9561-0D4C-44CF-91EF-A92B1DBDE44B}">
      <dgm:prSet/>
      <dgm:spPr/>
      <dgm:t>
        <a:bodyPr/>
        <a:lstStyle/>
        <a:p>
          <a:endParaRPr lang="en-US" sz="3200"/>
        </a:p>
      </dgm:t>
    </dgm:pt>
    <dgm:pt modelId="{CF9FB981-E6ED-4440-AC98-4E4E2ABA2C55}" type="sibTrans" cxnId="{F40F9561-0D4C-44CF-91EF-A92B1DBDE44B}">
      <dgm:prSet/>
      <dgm:spPr/>
      <dgm:t>
        <a:bodyPr/>
        <a:lstStyle/>
        <a:p>
          <a:endParaRPr lang="en-US" sz="3200"/>
        </a:p>
      </dgm:t>
    </dgm:pt>
    <dgm:pt modelId="{AA046201-5C4D-445E-BF0B-5C6D2B0A1945}">
      <dgm:prSet phldrT="[Text]" custT="1"/>
      <dgm:spPr/>
      <dgm:t>
        <a:bodyPr/>
        <a:lstStyle/>
        <a:p>
          <a:r>
            <a:rPr lang="en-US" sz="4400" dirty="0" smtClean="0"/>
            <a:t>2</a:t>
          </a:r>
          <a:endParaRPr lang="en-US" sz="4400" dirty="0"/>
        </a:p>
      </dgm:t>
    </dgm:pt>
    <dgm:pt modelId="{FE92FC33-5E0F-4302-9E80-A69E8ACDDE56}" type="parTrans" cxnId="{B8AF1086-D7BE-446F-9133-738B599E9A7D}">
      <dgm:prSet/>
      <dgm:spPr/>
      <dgm:t>
        <a:bodyPr/>
        <a:lstStyle/>
        <a:p>
          <a:endParaRPr lang="en-US" sz="3200"/>
        </a:p>
      </dgm:t>
    </dgm:pt>
    <dgm:pt modelId="{40767EFF-7D52-4469-ACEE-7D28E67337E2}" type="sibTrans" cxnId="{B8AF1086-D7BE-446F-9133-738B599E9A7D}">
      <dgm:prSet/>
      <dgm:spPr/>
      <dgm:t>
        <a:bodyPr/>
        <a:lstStyle/>
        <a:p>
          <a:endParaRPr lang="en-US" sz="3200"/>
        </a:p>
      </dgm:t>
    </dgm:pt>
    <dgm:pt modelId="{C59269D0-92A5-481C-BA64-727AFB0DD545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Accountability and Professionalism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12CC84D-092F-422A-AA24-A4619DBBB7BE}" type="parTrans" cxnId="{9071FB3B-D26B-4384-BD1A-80C12C62D02C}">
      <dgm:prSet/>
      <dgm:spPr/>
      <dgm:t>
        <a:bodyPr/>
        <a:lstStyle/>
        <a:p>
          <a:endParaRPr lang="en-US" sz="3200"/>
        </a:p>
      </dgm:t>
    </dgm:pt>
    <dgm:pt modelId="{266DE8E8-1339-41C4-B9A7-6148496C7FA9}" type="sibTrans" cxnId="{9071FB3B-D26B-4384-BD1A-80C12C62D02C}">
      <dgm:prSet/>
      <dgm:spPr/>
      <dgm:t>
        <a:bodyPr/>
        <a:lstStyle/>
        <a:p>
          <a:endParaRPr lang="en-US" sz="3200"/>
        </a:p>
      </dgm:t>
    </dgm:pt>
    <dgm:pt modelId="{D1776C8F-2B10-4075-8DF7-7F65AB725ED5}">
      <dgm:prSet phldrT="[Text]" custT="1"/>
      <dgm:spPr/>
      <dgm:t>
        <a:bodyPr/>
        <a:lstStyle/>
        <a:p>
          <a:r>
            <a:rPr lang="en-US" sz="4400" dirty="0" smtClean="0"/>
            <a:t>3</a:t>
          </a:r>
          <a:endParaRPr lang="en-US" sz="4400" dirty="0"/>
        </a:p>
      </dgm:t>
    </dgm:pt>
    <dgm:pt modelId="{7291E740-3E17-41B3-99D3-1D67AE37CC3F}" type="parTrans" cxnId="{7077B78D-FCDC-4519-8416-DC357ACD5043}">
      <dgm:prSet/>
      <dgm:spPr/>
      <dgm:t>
        <a:bodyPr/>
        <a:lstStyle/>
        <a:p>
          <a:endParaRPr lang="en-US" sz="3200"/>
        </a:p>
      </dgm:t>
    </dgm:pt>
    <dgm:pt modelId="{88B75C29-8054-417D-BCE3-878A55118F6D}" type="sibTrans" cxnId="{7077B78D-FCDC-4519-8416-DC357ACD5043}">
      <dgm:prSet/>
      <dgm:spPr/>
      <dgm:t>
        <a:bodyPr/>
        <a:lstStyle/>
        <a:p>
          <a:endParaRPr lang="en-US" sz="3200"/>
        </a:p>
      </dgm:t>
    </dgm:pt>
    <dgm:pt modelId="{6BE4E373-0656-4EDC-821E-BE09C952B1F6}">
      <dgm:prSet phldrT="[Text]" custT="1"/>
      <dgm:spPr/>
      <dgm:t>
        <a:bodyPr/>
        <a:lstStyle/>
        <a:p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Possible solution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4218063-BF94-4304-99BD-B3F7BA4D3C8F}" type="parTrans" cxnId="{119690D4-400B-468B-8BA0-5C9C9E2AFEAF}">
      <dgm:prSet/>
      <dgm:spPr/>
      <dgm:t>
        <a:bodyPr/>
        <a:lstStyle/>
        <a:p>
          <a:endParaRPr lang="en-US" sz="3200"/>
        </a:p>
      </dgm:t>
    </dgm:pt>
    <dgm:pt modelId="{E17B9BF1-2948-497F-8EC7-3BF734D839DB}" type="sibTrans" cxnId="{119690D4-400B-468B-8BA0-5C9C9E2AFEAF}">
      <dgm:prSet/>
      <dgm:spPr/>
      <dgm:t>
        <a:bodyPr/>
        <a:lstStyle/>
        <a:p>
          <a:endParaRPr lang="en-US" sz="3200"/>
        </a:p>
      </dgm:t>
    </dgm:pt>
    <dgm:pt modelId="{1E4D3931-0DBD-4211-A24A-6AF364284B1E}">
      <dgm:prSet phldrT="[Text]" custT="1"/>
      <dgm:spPr/>
      <dgm:t>
        <a:bodyPr/>
        <a:lstStyle/>
        <a:p>
          <a:pPr marL="280988" indent="-280988"/>
          <a:r>
            <a: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 view of you</a:t>
          </a:r>
          <a:endParaRPr lang="en-US" sz="3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DAA3D9-7C63-4729-85B0-64C8AF644EEF}" type="sibTrans" cxnId="{63E4D827-0083-4625-9FD6-043D8D32091E}">
      <dgm:prSet/>
      <dgm:spPr/>
      <dgm:t>
        <a:bodyPr/>
        <a:lstStyle/>
        <a:p>
          <a:endParaRPr lang="en-US" sz="3200"/>
        </a:p>
      </dgm:t>
    </dgm:pt>
    <dgm:pt modelId="{FC93695B-FD0E-4353-B1FD-4328F4386DEC}" type="parTrans" cxnId="{63E4D827-0083-4625-9FD6-043D8D32091E}">
      <dgm:prSet/>
      <dgm:spPr/>
      <dgm:t>
        <a:bodyPr/>
        <a:lstStyle/>
        <a:p>
          <a:endParaRPr lang="en-US" sz="3200"/>
        </a:p>
      </dgm:t>
    </dgm:pt>
    <dgm:pt modelId="{AAE7A1E6-6847-453D-B55B-8A82BF138C1D}" type="pres">
      <dgm:prSet presAssocID="{F6FEADD9-F67D-41F5-BA4C-3C84956E7F4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07577-18A2-46E0-8805-2838042EB67A}" type="pres">
      <dgm:prSet presAssocID="{74EE5CD8-078F-4590-BF9C-A341A294A016}" presName="linNode" presStyleCnt="0"/>
      <dgm:spPr/>
      <dgm:t>
        <a:bodyPr/>
        <a:lstStyle/>
        <a:p>
          <a:endParaRPr lang="en-US"/>
        </a:p>
      </dgm:t>
    </dgm:pt>
    <dgm:pt modelId="{7E429971-BC57-430F-BB25-C0574E5E39E3}" type="pres">
      <dgm:prSet presAssocID="{74EE5CD8-078F-4590-BF9C-A341A294A016}" presName="parentText" presStyleLbl="node1" presStyleIdx="0" presStyleCnt="3" custLinFactNeighborY="-15667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54B1729-BC98-42C1-9C6C-D65DCBA4358F}" type="pres">
      <dgm:prSet presAssocID="{74EE5CD8-078F-4590-BF9C-A341A294A016}" presName="descendantText" presStyleLbl="alignAccFollowNode1" presStyleIdx="0" presStyleCnt="3" custScaleX="259632" custLinFactNeighborX="-1732" custLinFactNeighborY="1856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AB8574CC-D4F2-4555-AEE3-F4EE58B11D03}" type="pres">
      <dgm:prSet presAssocID="{CF9FB981-E6ED-4440-AC98-4E4E2ABA2C55}" presName="sp" presStyleCnt="0"/>
      <dgm:spPr/>
      <dgm:t>
        <a:bodyPr/>
        <a:lstStyle/>
        <a:p>
          <a:endParaRPr lang="en-US"/>
        </a:p>
      </dgm:t>
    </dgm:pt>
    <dgm:pt modelId="{85B8F607-FDD8-476A-ADBE-E1250824F294}" type="pres">
      <dgm:prSet presAssocID="{AA046201-5C4D-445E-BF0B-5C6D2B0A1945}" presName="linNode" presStyleCnt="0"/>
      <dgm:spPr/>
      <dgm:t>
        <a:bodyPr/>
        <a:lstStyle/>
        <a:p>
          <a:endParaRPr lang="en-US"/>
        </a:p>
      </dgm:t>
    </dgm:pt>
    <dgm:pt modelId="{C04276DC-EE64-470A-B8BC-09067B8045FA}" type="pres">
      <dgm:prSet presAssocID="{AA046201-5C4D-445E-BF0B-5C6D2B0A1945}" presName="parentText" presStyleLbl="node1" presStyleIdx="1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B37A5355-225B-4C6F-AED7-6C620F99EECC}" type="pres">
      <dgm:prSet presAssocID="{AA046201-5C4D-445E-BF0B-5C6D2B0A1945}" presName="descendantText" presStyleLbl="alignAccFollowNode1" presStyleIdx="1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5ACAA866-A8A8-4183-97B5-CEEAB1525C60}" type="pres">
      <dgm:prSet presAssocID="{40767EFF-7D52-4469-ACEE-7D28E67337E2}" presName="sp" presStyleCnt="0"/>
      <dgm:spPr/>
      <dgm:t>
        <a:bodyPr/>
        <a:lstStyle/>
        <a:p>
          <a:endParaRPr lang="en-US"/>
        </a:p>
      </dgm:t>
    </dgm:pt>
    <dgm:pt modelId="{477213BE-9E91-4950-8451-7F60796F47F4}" type="pres">
      <dgm:prSet presAssocID="{D1776C8F-2B10-4075-8DF7-7F65AB725ED5}" presName="linNode" presStyleCnt="0"/>
      <dgm:spPr/>
      <dgm:t>
        <a:bodyPr/>
        <a:lstStyle/>
        <a:p>
          <a:endParaRPr lang="en-US"/>
        </a:p>
      </dgm:t>
    </dgm:pt>
    <dgm:pt modelId="{F5034101-5B7D-4FE7-B47A-5A48CF39606B}" type="pres">
      <dgm:prSet presAssocID="{D1776C8F-2B10-4075-8DF7-7F65AB725ED5}" presName="parentText" presStyleLbl="node1" presStyleIdx="2" presStyleCnt="3">
        <dgm:presLayoutVars>
          <dgm:chMax val="1"/>
          <dgm:bulletEnabled val="1"/>
        </dgm:presLayoutVars>
      </dgm:prSet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C7C3E6FD-D83F-4BDA-907E-B5EE041DA931}" type="pres">
      <dgm:prSet presAssocID="{D1776C8F-2B10-4075-8DF7-7F65AB725ED5}" presName="descendantText" presStyleLbl="alignAccFollowNode1" presStyleIdx="2" presStyleCnt="3" custScaleX="259632">
        <dgm:presLayoutVars>
          <dgm:bulletEnabled val="1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</dgm:ptLst>
  <dgm:cxnLst>
    <dgm:cxn modelId="{7077B78D-FCDC-4519-8416-DC357ACD5043}" srcId="{F6FEADD9-F67D-41F5-BA4C-3C84956E7F46}" destId="{D1776C8F-2B10-4075-8DF7-7F65AB725ED5}" srcOrd="2" destOrd="0" parTransId="{7291E740-3E17-41B3-99D3-1D67AE37CC3F}" sibTransId="{88B75C29-8054-417D-BCE3-878A55118F6D}"/>
    <dgm:cxn modelId="{119690D4-400B-468B-8BA0-5C9C9E2AFEAF}" srcId="{D1776C8F-2B10-4075-8DF7-7F65AB725ED5}" destId="{6BE4E373-0656-4EDC-821E-BE09C952B1F6}" srcOrd="0" destOrd="0" parTransId="{34218063-BF94-4304-99BD-B3F7BA4D3C8F}" sibTransId="{E17B9BF1-2948-497F-8EC7-3BF734D839DB}"/>
    <dgm:cxn modelId="{F40F9561-0D4C-44CF-91EF-A92B1DBDE44B}" srcId="{F6FEADD9-F67D-41F5-BA4C-3C84956E7F46}" destId="{74EE5CD8-078F-4590-BF9C-A341A294A016}" srcOrd="0" destOrd="0" parTransId="{BB568D76-3363-43D3-B00C-3359A643216C}" sibTransId="{CF9FB981-E6ED-4440-AC98-4E4E2ABA2C55}"/>
    <dgm:cxn modelId="{5E65EE6C-3794-4BBB-8FB8-19945A2FEA65}" type="presOf" srcId="{AA046201-5C4D-445E-BF0B-5C6D2B0A1945}" destId="{C04276DC-EE64-470A-B8BC-09067B8045FA}" srcOrd="0" destOrd="0" presId="urn:microsoft.com/office/officeart/2005/8/layout/vList5"/>
    <dgm:cxn modelId="{44C7BE0F-6DF7-4C11-B354-ABC7854284DA}" type="presOf" srcId="{1E4D3931-0DBD-4211-A24A-6AF364284B1E}" destId="{D54B1729-BC98-42C1-9C6C-D65DCBA4358F}" srcOrd="0" destOrd="0" presId="urn:microsoft.com/office/officeart/2005/8/layout/vList5"/>
    <dgm:cxn modelId="{D5515F53-4AA9-43D1-8E90-989EB8E09BA5}" type="presOf" srcId="{74EE5CD8-078F-4590-BF9C-A341A294A016}" destId="{7E429971-BC57-430F-BB25-C0574E5E39E3}" srcOrd="0" destOrd="0" presId="urn:microsoft.com/office/officeart/2005/8/layout/vList5"/>
    <dgm:cxn modelId="{B8AF1086-D7BE-446F-9133-738B599E9A7D}" srcId="{F6FEADD9-F67D-41F5-BA4C-3C84956E7F46}" destId="{AA046201-5C4D-445E-BF0B-5C6D2B0A1945}" srcOrd="1" destOrd="0" parTransId="{FE92FC33-5E0F-4302-9E80-A69E8ACDDE56}" sibTransId="{40767EFF-7D52-4469-ACEE-7D28E67337E2}"/>
    <dgm:cxn modelId="{9071FB3B-D26B-4384-BD1A-80C12C62D02C}" srcId="{AA046201-5C4D-445E-BF0B-5C6D2B0A1945}" destId="{C59269D0-92A5-481C-BA64-727AFB0DD545}" srcOrd="0" destOrd="0" parTransId="{312CC84D-092F-422A-AA24-A4619DBBB7BE}" sibTransId="{266DE8E8-1339-41C4-B9A7-6148496C7FA9}"/>
    <dgm:cxn modelId="{786DDEDC-A0E4-4B7D-A40A-862F37AC4CB9}" type="presOf" srcId="{C59269D0-92A5-481C-BA64-727AFB0DD545}" destId="{B37A5355-225B-4C6F-AED7-6C620F99EECC}" srcOrd="0" destOrd="0" presId="urn:microsoft.com/office/officeart/2005/8/layout/vList5"/>
    <dgm:cxn modelId="{63E4D827-0083-4625-9FD6-043D8D32091E}" srcId="{74EE5CD8-078F-4590-BF9C-A341A294A016}" destId="{1E4D3931-0DBD-4211-A24A-6AF364284B1E}" srcOrd="0" destOrd="0" parTransId="{FC93695B-FD0E-4353-B1FD-4328F4386DEC}" sibTransId="{CADAA3D9-7C63-4729-85B0-64C8AF644EEF}"/>
    <dgm:cxn modelId="{90964E07-3D12-4547-A81E-98C67C916B04}" type="presOf" srcId="{F6FEADD9-F67D-41F5-BA4C-3C84956E7F46}" destId="{AAE7A1E6-6847-453D-B55B-8A82BF138C1D}" srcOrd="0" destOrd="0" presId="urn:microsoft.com/office/officeart/2005/8/layout/vList5"/>
    <dgm:cxn modelId="{DECE6A77-FBF6-44D4-B28B-5ACC8C3EF895}" type="presOf" srcId="{6BE4E373-0656-4EDC-821E-BE09C952B1F6}" destId="{C7C3E6FD-D83F-4BDA-907E-B5EE041DA931}" srcOrd="0" destOrd="0" presId="urn:microsoft.com/office/officeart/2005/8/layout/vList5"/>
    <dgm:cxn modelId="{00230E65-EE19-405F-8FC2-B450F1F4628E}" type="presOf" srcId="{D1776C8F-2B10-4075-8DF7-7F65AB725ED5}" destId="{F5034101-5B7D-4FE7-B47A-5A48CF39606B}" srcOrd="0" destOrd="0" presId="urn:microsoft.com/office/officeart/2005/8/layout/vList5"/>
    <dgm:cxn modelId="{A58B316D-C70A-47B9-92F8-D28C83E62F8C}" type="presParOf" srcId="{AAE7A1E6-6847-453D-B55B-8A82BF138C1D}" destId="{C4407577-18A2-46E0-8805-2838042EB67A}" srcOrd="0" destOrd="0" presId="urn:microsoft.com/office/officeart/2005/8/layout/vList5"/>
    <dgm:cxn modelId="{1B3EEFBA-6699-421D-97C3-47D4EA935D7E}" type="presParOf" srcId="{C4407577-18A2-46E0-8805-2838042EB67A}" destId="{7E429971-BC57-430F-BB25-C0574E5E39E3}" srcOrd="0" destOrd="0" presId="urn:microsoft.com/office/officeart/2005/8/layout/vList5"/>
    <dgm:cxn modelId="{B8FFB3E2-2F63-45EC-B937-DACAFAC0E4D5}" type="presParOf" srcId="{C4407577-18A2-46E0-8805-2838042EB67A}" destId="{D54B1729-BC98-42C1-9C6C-D65DCBA4358F}" srcOrd="1" destOrd="0" presId="urn:microsoft.com/office/officeart/2005/8/layout/vList5"/>
    <dgm:cxn modelId="{3850F38D-A3C8-4A95-A2A8-1CFA12CDD5DF}" type="presParOf" srcId="{AAE7A1E6-6847-453D-B55B-8A82BF138C1D}" destId="{AB8574CC-D4F2-4555-AEE3-F4EE58B11D03}" srcOrd="1" destOrd="0" presId="urn:microsoft.com/office/officeart/2005/8/layout/vList5"/>
    <dgm:cxn modelId="{F90C9575-53B3-4917-A1B1-9AABDE0E14C9}" type="presParOf" srcId="{AAE7A1E6-6847-453D-B55B-8A82BF138C1D}" destId="{85B8F607-FDD8-476A-ADBE-E1250824F294}" srcOrd="2" destOrd="0" presId="urn:microsoft.com/office/officeart/2005/8/layout/vList5"/>
    <dgm:cxn modelId="{81DFBF2D-0CEA-4B90-BC14-CD16C815EE71}" type="presParOf" srcId="{85B8F607-FDD8-476A-ADBE-E1250824F294}" destId="{C04276DC-EE64-470A-B8BC-09067B8045FA}" srcOrd="0" destOrd="0" presId="urn:microsoft.com/office/officeart/2005/8/layout/vList5"/>
    <dgm:cxn modelId="{1661FA9A-114C-4AC7-941D-E90F44DD40A1}" type="presParOf" srcId="{85B8F607-FDD8-476A-ADBE-E1250824F294}" destId="{B37A5355-225B-4C6F-AED7-6C620F99EECC}" srcOrd="1" destOrd="0" presId="urn:microsoft.com/office/officeart/2005/8/layout/vList5"/>
    <dgm:cxn modelId="{16163FFC-D31C-4C04-B1DD-744191A52948}" type="presParOf" srcId="{AAE7A1E6-6847-453D-B55B-8A82BF138C1D}" destId="{5ACAA866-A8A8-4183-97B5-CEEAB1525C60}" srcOrd="3" destOrd="0" presId="urn:microsoft.com/office/officeart/2005/8/layout/vList5"/>
    <dgm:cxn modelId="{E0AB2109-8451-49A8-9FCF-BEAF96347540}" type="presParOf" srcId="{AAE7A1E6-6847-453D-B55B-8A82BF138C1D}" destId="{477213BE-9E91-4950-8451-7F60796F47F4}" srcOrd="4" destOrd="0" presId="urn:microsoft.com/office/officeart/2005/8/layout/vList5"/>
    <dgm:cxn modelId="{287BE5DE-63DA-44E5-B22A-E64376A68A1F}" type="presParOf" srcId="{477213BE-9E91-4950-8451-7F60796F47F4}" destId="{F5034101-5B7D-4FE7-B47A-5A48CF39606B}" srcOrd="0" destOrd="0" presId="urn:microsoft.com/office/officeart/2005/8/layout/vList5"/>
    <dgm:cxn modelId="{70422A32-5904-4803-9837-1CA556D325F2}" type="presParOf" srcId="{477213BE-9E91-4950-8451-7F60796F47F4}" destId="{C7C3E6FD-D83F-4BDA-907E-B5EE041DA93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8F6332-E1DA-42F0-B5FD-E2A1F4039080}" type="doc">
      <dgm:prSet loTypeId="urn:microsoft.com/office/officeart/2011/layout/ConvergingText#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C375E3-8F5B-46B5-BEF3-1A79908DB55E}">
      <dgm:prSet phldrT="[Text]"/>
      <dgm:spPr/>
      <dgm:t>
        <a:bodyPr/>
        <a:lstStyle/>
        <a:p>
          <a:r>
            <a:rPr lang="en-US" dirty="0" smtClean="0"/>
            <a:t>Your current procurement position</a:t>
          </a:r>
          <a:endParaRPr lang="en-US" dirty="0"/>
        </a:p>
      </dgm:t>
    </dgm:pt>
    <dgm:pt modelId="{E300C23A-9BBE-427C-B0A6-FE582DAF80B1}" type="parTrans" cxnId="{C93A0FD9-5850-4C36-95FC-5A42FD45FA5D}">
      <dgm:prSet/>
      <dgm:spPr/>
      <dgm:t>
        <a:bodyPr/>
        <a:lstStyle/>
        <a:p>
          <a:endParaRPr lang="en-US"/>
        </a:p>
      </dgm:t>
    </dgm:pt>
    <dgm:pt modelId="{659A1F7B-2949-4B96-A323-4F6E8F9128EE}" type="sibTrans" cxnId="{C93A0FD9-5850-4C36-95FC-5A42FD45FA5D}">
      <dgm:prSet/>
      <dgm:spPr/>
      <dgm:t>
        <a:bodyPr/>
        <a:lstStyle/>
        <a:p>
          <a:endParaRPr lang="en-US"/>
        </a:p>
      </dgm:t>
    </dgm:pt>
    <dgm:pt modelId="{A433012A-3F8D-4E67-AD68-FE43F43D90B4}">
      <dgm:prSet phldrT="[Text]" custT="1"/>
      <dgm:spPr/>
      <dgm:t>
        <a:bodyPr/>
        <a:lstStyle/>
        <a:p>
          <a:r>
            <a:rPr lang="en-US" sz="2400" dirty="0" smtClean="0"/>
            <a:t>From another agency</a:t>
          </a:r>
          <a:endParaRPr lang="en-US" sz="2400" dirty="0"/>
        </a:p>
      </dgm:t>
    </dgm:pt>
    <dgm:pt modelId="{4E3BB63B-1A9A-46C5-B4E3-4A865C01F88D}" type="parTrans" cxnId="{1048BA46-8BDB-407C-A74B-B56394528741}">
      <dgm:prSet/>
      <dgm:spPr/>
      <dgm:t>
        <a:bodyPr/>
        <a:lstStyle/>
        <a:p>
          <a:endParaRPr lang="en-US"/>
        </a:p>
      </dgm:t>
    </dgm:pt>
    <dgm:pt modelId="{0746C405-7158-4577-8891-0F67E24AEF09}" type="sibTrans" cxnId="{1048BA46-8BDB-407C-A74B-B56394528741}">
      <dgm:prSet/>
      <dgm:spPr/>
      <dgm:t>
        <a:bodyPr/>
        <a:lstStyle/>
        <a:p>
          <a:endParaRPr lang="en-US"/>
        </a:p>
      </dgm:t>
    </dgm:pt>
    <dgm:pt modelId="{17330EF2-D91F-448C-9E4E-DC7B1103CD22}">
      <dgm:prSet phldrT="[Text]" custT="1"/>
      <dgm:spPr/>
      <dgm:t>
        <a:bodyPr/>
        <a:lstStyle/>
        <a:p>
          <a:r>
            <a:rPr lang="en-US" sz="2400" dirty="0" smtClean="0"/>
            <a:t>From the private sector</a:t>
          </a:r>
          <a:endParaRPr lang="en-US" sz="2400" dirty="0"/>
        </a:p>
      </dgm:t>
    </dgm:pt>
    <dgm:pt modelId="{75655857-DC88-42DF-8B5E-965D24674DDB}" type="parTrans" cxnId="{52FF8841-76DE-444F-9365-2728655A92BB}">
      <dgm:prSet/>
      <dgm:spPr/>
      <dgm:t>
        <a:bodyPr/>
        <a:lstStyle/>
        <a:p>
          <a:endParaRPr lang="en-US"/>
        </a:p>
      </dgm:t>
    </dgm:pt>
    <dgm:pt modelId="{31102BF4-EF08-4203-960A-E87DE69E1133}" type="sibTrans" cxnId="{52FF8841-76DE-444F-9365-2728655A92BB}">
      <dgm:prSet/>
      <dgm:spPr/>
      <dgm:t>
        <a:bodyPr/>
        <a:lstStyle/>
        <a:p>
          <a:endParaRPr lang="en-US"/>
        </a:p>
      </dgm:t>
    </dgm:pt>
    <dgm:pt modelId="{5DFDCBB2-82E6-4600-8228-2997F56C6C3C}">
      <dgm:prSet phldrT="[Text]" custT="1"/>
      <dgm:spPr/>
      <dgm:t>
        <a:bodyPr/>
        <a:lstStyle/>
        <a:p>
          <a:r>
            <a:rPr lang="en-US" sz="2400" dirty="0" smtClean="0"/>
            <a:t>Could not find a better job</a:t>
          </a:r>
          <a:endParaRPr lang="en-US" sz="2400" dirty="0"/>
        </a:p>
      </dgm:t>
    </dgm:pt>
    <dgm:pt modelId="{912012A1-0193-4CC5-8729-2E6E222383AC}" type="parTrans" cxnId="{9D384DDD-FAA1-418C-9446-5ED87B26C544}">
      <dgm:prSet/>
      <dgm:spPr/>
      <dgm:t>
        <a:bodyPr/>
        <a:lstStyle/>
        <a:p>
          <a:endParaRPr lang="en-US"/>
        </a:p>
      </dgm:t>
    </dgm:pt>
    <dgm:pt modelId="{D2510545-7709-4205-BA7A-1B6197C2E23E}" type="sibTrans" cxnId="{9D384DDD-FAA1-418C-9446-5ED87B26C544}">
      <dgm:prSet/>
      <dgm:spPr/>
      <dgm:t>
        <a:bodyPr/>
        <a:lstStyle/>
        <a:p>
          <a:endParaRPr lang="en-US"/>
        </a:p>
      </dgm:t>
    </dgm:pt>
    <dgm:pt modelId="{3742F0E3-64D5-4F0E-A005-9C5960256C40}" type="pres">
      <dgm:prSet presAssocID="{8B8F6332-E1DA-42F0-B5FD-E2A1F4039080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D81E5E5-674D-4707-951B-01E418FBEE75}" type="pres">
      <dgm:prSet presAssocID="{FEC375E3-8F5B-46B5-BEF3-1A79908DB55E}" presName="composite" presStyleCnt="0"/>
      <dgm:spPr/>
    </dgm:pt>
    <dgm:pt modelId="{0A2036BA-AB2C-4075-89CE-025D7F001B9A}" type="pres">
      <dgm:prSet presAssocID="{FEC375E3-8F5B-46B5-BEF3-1A79908DB55E}" presName="ParentAccent1" presStyleLbl="alignNode1" presStyleIdx="0" presStyleCnt="34"/>
      <dgm:spPr/>
    </dgm:pt>
    <dgm:pt modelId="{DAD53FBF-F748-4F89-9B6A-F35489FF05DA}" type="pres">
      <dgm:prSet presAssocID="{FEC375E3-8F5B-46B5-BEF3-1A79908DB55E}" presName="ParentAccent2" presStyleLbl="alignNode1" presStyleIdx="1" presStyleCnt="34"/>
      <dgm:spPr/>
    </dgm:pt>
    <dgm:pt modelId="{952936D1-DD8B-4F67-A5E0-BAEF0C65EB4D}" type="pres">
      <dgm:prSet presAssocID="{FEC375E3-8F5B-46B5-BEF3-1A79908DB55E}" presName="ParentAccent3" presStyleLbl="alignNode1" presStyleIdx="2" presStyleCnt="34"/>
      <dgm:spPr/>
    </dgm:pt>
    <dgm:pt modelId="{18B6564D-B2A2-49A7-80FF-B0439CF3CE63}" type="pres">
      <dgm:prSet presAssocID="{FEC375E3-8F5B-46B5-BEF3-1A79908DB55E}" presName="ParentAccent4" presStyleLbl="alignNode1" presStyleIdx="3" presStyleCnt="34"/>
      <dgm:spPr/>
    </dgm:pt>
    <dgm:pt modelId="{67AA0C4B-13DF-4DFE-BF7C-DA8F0B94D93D}" type="pres">
      <dgm:prSet presAssocID="{FEC375E3-8F5B-46B5-BEF3-1A79908DB55E}" presName="ParentAccent5" presStyleLbl="alignNode1" presStyleIdx="4" presStyleCnt="34"/>
      <dgm:spPr/>
    </dgm:pt>
    <dgm:pt modelId="{CA5F8E76-6A42-42CE-9140-F2D0A14D6A59}" type="pres">
      <dgm:prSet presAssocID="{FEC375E3-8F5B-46B5-BEF3-1A79908DB55E}" presName="ParentAccent6" presStyleLbl="alignNode1" presStyleIdx="5" presStyleCnt="34"/>
      <dgm:spPr/>
    </dgm:pt>
    <dgm:pt modelId="{6DA80FEF-669D-4C42-8312-98553D8C6865}" type="pres">
      <dgm:prSet presAssocID="{FEC375E3-8F5B-46B5-BEF3-1A79908DB55E}" presName="ParentAccent7" presStyleLbl="alignNode1" presStyleIdx="6" presStyleCnt="34"/>
      <dgm:spPr/>
    </dgm:pt>
    <dgm:pt modelId="{7D6CA2BA-5703-416D-A295-A2AF5094BB80}" type="pres">
      <dgm:prSet presAssocID="{FEC375E3-8F5B-46B5-BEF3-1A79908DB55E}" presName="ParentAccent8" presStyleLbl="alignNode1" presStyleIdx="7" presStyleCnt="34"/>
      <dgm:spPr/>
    </dgm:pt>
    <dgm:pt modelId="{5028C46B-B913-4324-B523-875202A7948F}" type="pres">
      <dgm:prSet presAssocID="{FEC375E3-8F5B-46B5-BEF3-1A79908DB55E}" presName="ParentAccent9" presStyleLbl="alignNode1" presStyleIdx="8" presStyleCnt="34"/>
      <dgm:spPr/>
    </dgm:pt>
    <dgm:pt modelId="{98430746-ECC2-4D78-BAE4-9565BAE3C3DD}" type="pres">
      <dgm:prSet presAssocID="{FEC375E3-8F5B-46B5-BEF3-1A79908DB55E}" presName="ParentAccent10" presStyleLbl="alignNode1" presStyleIdx="9" presStyleCnt="34"/>
      <dgm:spPr/>
    </dgm:pt>
    <dgm:pt modelId="{CF99EAF8-289F-4160-A59F-CC89955080BD}" type="pres">
      <dgm:prSet presAssocID="{FEC375E3-8F5B-46B5-BEF3-1A79908DB55E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079A9E-644E-44C2-B77E-FE0D8AAEC80B}" type="pres">
      <dgm:prSet presAssocID="{A433012A-3F8D-4E67-AD68-FE43F43D90B4}" presName="Child1Accent1" presStyleLbl="alignNode1" presStyleIdx="11" presStyleCnt="34"/>
      <dgm:spPr/>
    </dgm:pt>
    <dgm:pt modelId="{2C26F09C-C6D6-4931-9C8F-AB93BA580C3C}" type="pres">
      <dgm:prSet presAssocID="{A433012A-3F8D-4E67-AD68-FE43F43D90B4}" presName="Child1Accent2" presStyleLbl="alignNode1" presStyleIdx="12" presStyleCnt="34"/>
      <dgm:spPr/>
    </dgm:pt>
    <dgm:pt modelId="{7C512A91-DFED-4D40-8809-F402A37ADCCB}" type="pres">
      <dgm:prSet presAssocID="{A433012A-3F8D-4E67-AD68-FE43F43D90B4}" presName="Child1Accent3" presStyleLbl="alignNode1" presStyleIdx="13" presStyleCnt="34"/>
      <dgm:spPr/>
    </dgm:pt>
    <dgm:pt modelId="{2BD8CB0B-BA4F-4698-B063-3FAADED5BFDF}" type="pres">
      <dgm:prSet presAssocID="{A433012A-3F8D-4E67-AD68-FE43F43D90B4}" presName="Child1Accent4" presStyleLbl="alignNode1" presStyleIdx="14" presStyleCnt="34"/>
      <dgm:spPr/>
    </dgm:pt>
    <dgm:pt modelId="{71C509CB-665A-499D-A722-556CE1C31E5B}" type="pres">
      <dgm:prSet presAssocID="{A433012A-3F8D-4E67-AD68-FE43F43D90B4}" presName="Child1Accent5" presStyleLbl="alignNode1" presStyleIdx="15" presStyleCnt="34"/>
      <dgm:spPr/>
    </dgm:pt>
    <dgm:pt modelId="{1796792B-A41C-4B2A-8097-02C3EDC5D0AE}" type="pres">
      <dgm:prSet presAssocID="{A433012A-3F8D-4E67-AD68-FE43F43D90B4}" presName="Child1Accent6" presStyleLbl="alignNode1" presStyleIdx="16" presStyleCnt="34"/>
      <dgm:spPr/>
    </dgm:pt>
    <dgm:pt modelId="{5544E510-A8C0-43F5-BA20-416885B01054}" type="pres">
      <dgm:prSet presAssocID="{A433012A-3F8D-4E67-AD68-FE43F43D90B4}" presName="Child1Accent7" presStyleLbl="alignNode1" presStyleIdx="17" presStyleCnt="34"/>
      <dgm:spPr/>
    </dgm:pt>
    <dgm:pt modelId="{0C3C71CF-F3AA-4E82-AD33-8DEE16B5ED65}" type="pres">
      <dgm:prSet presAssocID="{A433012A-3F8D-4E67-AD68-FE43F43D90B4}" presName="Child1Accent8" presStyleLbl="alignNode1" presStyleIdx="18" presStyleCnt="34"/>
      <dgm:spPr/>
    </dgm:pt>
    <dgm:pt modelId="{AE699943-8A46-434A-B74E-273A9A0FA238}" type="pres">
      <dgm:prSet presAssocID="{A433012A-3F8D-4E67-AD68-FE43F43D90B4}" presName="Child1Accent9" presStyleLbl="alignNode1" presStyleIdx="19" presStyleCnt="34"/>
      <dgm:spPr/>
    </dgm:pt>
    <dgm:pt modelId="{BA7A6EB9-C0EE-4EC7-91C7-AC075DF83CBF}" type="pres">
      <dgm:prSet presAssocID="{A433012A-3F8D-4E67-AD68-FE43F43D90B4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F7E683-8445-4D8F-8CB1-785D512D331C}" type="pres">
      <dgm:prSet presAssocID="{17330EF2-D91F-448C-9E4E-DC7B1103CD22}" presName="Child2Accent1" presStyleLbl="alignNode1" presStyleIdx="20" presStyleCnt="34"/>
      <dgm:spPr/>
    </dgm:pt>
    <dgm:pt modelId="{F80F7A8D-20C4-4EBF-B73D-9B152808E679}" type="pres">
      <dgm:prSet presAssocID="{17330EF2-D91F-448C-9E4E-DC7B1103CD22}" presName="Child2Accent2" presStyleLbl="alignNode1" presStyleIdx="21" presStyleCnt="34"/>
      <dgm:spPr/>
    </dgm:pt>
    <dgm:pt modelId="{37064870-AD8F-4FA5-831A-A49D18D38EE4}" type="pres">
      <dgm:prSet presAssocID="{17330EF2-D91F-448C-9E4E-DC7B1103CD22}" presName="Child2Accent3" presStyleLbl="alignNode1" presStyleIdx="22" presStyleCnt="34"/>
      <dgm:spPr/>
    </dgm:pt>
    <dgm:pt modelId="{EE6841BA-3715-4D4D-B790-65C3064524ED}" type="pres">
      <dgm:prSet presAssocID="{17330EF2-D91F-448C-9E4E-DC7B1103CD22}" presName="Child2Accent4" presStyleLbl="alignNode1" presStyleIdx="23" presStyleCnt="34"/>
      <dgm:spPr/>
    </dgm:pt>
    <dgm:pt modelId="{DCB66C9E-9823-4750-8B9F-6F27CFE568A7}" type="pres">
      <dgm:prSet presAssocID="{17330EF2-D91F-448C-9E4E-DC7B1103CD22}" presName="Child2Accent5" presStyleLbl="alignNode1" presStyleIdx="24" presStyleCnt="34"/>
      <dgm:spPr/>
    </dgm:pt>
    <dgm:pt modelId="{4C980033-0F0E-4AEC-9BFA-FEDB96C27D7E}" type="pres">
      <dgm:prSet presAssocID="{17330EF2-D91F-448C-9E4E-DC7B1103CD22}" presName="Child2Accent6" presStyleLbl="alignNode1" presStyleIdx="25" presStyleCnt="34"/>
      <dgm:spPr/>
    </dgm:pt>
    <dgm:pt modelId="{490AA9E4-BB0D-4D73-91E4-96FDD9982971}" type="pres">
      <dgm:prSet presAssocID="{17330EF2-D91F-448C-9E4E-DC7B1103CD22}" presName="Child2Accent7" presStyleLbl="alignNode1" presStyleIdx="26" presStyleCnt="34"/>
      <dgm:spPr/>
    </dgm:pt>
    <dgm:pt modelId="{4934C269-599A-47F4-B821-929735673CCC}" type="pres">
      <dgm:prSet presAssocID="{17330EF2-D91F-448C-9E4E-DC7B1103CD22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1592BB-26DE-4B87-85BB-369D0E987321}" type="pres">
      <dgm:prSet presAssocID="{5DFDCBB2-82E6-4600-8228-2997F56C6C3C}" presName="Child3Accent1" presStyleLbl="alignNode1" presStyleIdx="27" presStyleCnt="34"/>
      <dgm:spPr/>
    </dgm:pt>
    <dgm:pt modelId="{58FED925-F388-4579-805C-CB42E3B3B9C2}" type="pres">
      <dgm:prSet presAssocID="{5DFDCBB2-82E6-4600-8228-2997F56C6C3C}" presName="Child3Accent2" presStyleLbl="alignNode1" presStyleIdx="28" presStyleCnt="34"/>
      <dgm:spPr/>
    </dgm:pt>
    <dgm:pt modelId="{40900838-EBB2-468C-B2C0-DC089AEF387A}" type="pres">
      <dgm:prSet presAssocID="{5DFDCBB2-82E6-4600-8228-2997F56C6C3C}" presName="Child3Accent3" presStyleLbl="alignNode1" presStyleIdx="29" presStyleCnt="34"/>
      <dgm:spPr/>
    </dgm:pt>
    <dgm:pt modelId="{973E4455-C06F-4FF8-833A-DD9535BB2CC5}" type="pres">
      <dgm:prSet presAssocID="{5DFDCBB2-82E6-4600-8228-2997F56C6C3C}" presName="Child3Accent4" presStyleLbl="alignNode1" presStyleIdx="30" presStyleCnt="34"/>
      <dgm:spPr/>
    </dgm:pt>
    <dgm:pt modelId="{DA0183C8-FCC8-4D48-8EFE-2375B407F8B2}" type="pres">
      <dgm:prSet presAssocID="{5DFDCBB2-82E6-4600-8228-2997F56C6C3C}" presName="Child3Accent5" presStyleLbl="alignNode1" presStyleIdx="31" presStyleCnt="34"/>
      <dgm:spPr/>
    </dgm:pt>
    <dgm:pt modelId="{6C317DF3-7A69-45CC-BFDB-45BC59734302}" type="pres">
      <dgm:prSet presAssocID="{5DFDCBB2-82E6-4600-8228-2997F56C6C3C}" presName="Child3Accent6" presStyleLbl="alignNode1" presStyleIdx="32" presStyleCnt="34"/>
      <dgm:spPr/>
    </dgm:pt>
    <dgm:pt modelId="{6CD67523-277F-4283-AF31-3F0E0DFF1735}" type="pres">
      <dgm:prSet presAssocID="{5DFDCBB2-82E6-4600-8228-2997F56C6C3C}" presName="Child3Accent7" presStyleLbl="alignNode1" presStyleIdx="33" presStyleCnt="34"/>
      <dgm:spPr/>
    </dgm:pt>
    <dgm:pt modelId="{0A6C687C-E067-4599-A940-3133C5199E47}" type="pres">
      <dgm:prSet presAssocID="{5DFDCBB2-82E6-4600-8228-2997F56C6C3C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FF8841-76DE-444F-9365-2728655A92BB}" srcId="{FEC375E3-8F5B-46B5-BEF3-1A79908DB55E}" destId="{17330EF2-D91F-448C-9E4E-DC7B1103CD22}" srcOrd="1" destOrd="0" parTransId="{75655857-DC88-42DF-8B5E-965D24674DDB}" sibTransId="{31102BF4-EF08-4203-960A-E87DE69E1133}"/>
    <dgm:cxn modelId="{9D384DDD-FAA1-418C-9446-5ED87B26C544}" srcId="{FEC375E3-8F5B-46B5-BEF3-1A79908DB55E}" destId="{5DFDCBB2-82E6-4600-8228-2997F56C6C3C}" srcOrd="2" destOrd="0" parTransId="{912012A1-0193-4CC5-8729-2E6E222383AC}" sibTransId="{D2510545-7709-4205-BA7A-1B6197C2E23E}"/>
    <dgm:cxn modelId="{B28144AA-CF64-4525-A5EC-88B50577DB8C}" type="presOf" srcId="{A433012A-3F8D-4E67-AD68-FE43F43D90B4}" destId="{BA7A6EB9-C0EE-4EC7-91C7-AC075DF83CBF}" srcOrd="0" destOrd="0" presId="urn:microsoft.com/office/officeart/2011/layout/ConvergingText#1"/>
    <dgm:cxn modelId="{3FC2411D-4684-420E-ABFB-52EEBB877C51}" type="presOf" srcId="{FEC375E3-8F5B-46B5-BEF3-1A79908DB55E}" destId="{CF99EAF8-289F-4160-A59F-CC89955080BD}" srcOrd="0" destOrd="0" presId="urn:microsoft.com/office/officeart/2011/layout/ConvergingText#1"/>
    <dgm:cxn modelId="{4C791646-9DBD-4BA3-8268-4DCDDA8DCA03}" type="presOf" srcId="{5DFDCBB2-82E6-4600-8228-2997F56C6C3C}" destId="{0A6C687C-E067-4599-A940-3133C5199E47}" srcOrd="0" destOrd="0" presId="urn:microsoft.com/office/officeart/2011/layout/ConvergingText#1"/>
    <dgm:cxn modelId="{745ECE9E-EE3B-4A6B-9054-02EC1380D359}" type="presOf" srcId="{8B8F6332-E1DA-42F0-B5FD-E2A1F4039080}" destId="{3742F0E3-64D5-4F0E-A005-9C5960256C40}" srcOrd="0" destOrd="0" presId="urn:microsoft.com/office/officeart/2011/layout/ConvergingText#1"/>
    <dgm:cxn modelId="{1048BA46-8BDB-407C-A74B-B56394528741}" srcId="{FEC375E3-8F5B-46B5-BEF3-1A79908DB55E}" destId="{A433012A-3F8D-4E67-AD68-FE43F43D90B4}" srcOrd="0" destOrd="0" parTransId="{4E3BB63B-1A9A-46C5-B4E3-4A865C01F88D}" sibTransId="{0746C405-7158-4577-8891-0F67E24AEF09}"/>
    <dgm:cxn modelId="{C93A0FD9-5850-4C36-95FC-5A42FD45FA5D}" srcId="{8B8F6332-E1DA-42F0-B5FD-E2A1F4039080}" destId="{FEC375E3-8F5B-46B5-BEF3-1A79908DB55E}" srcOrd="0" destOrd="0" parTransId="{E300C23A-9BBE-427C-B0A6-FE582DAF80B1}" sibTransId="{659A1F7B-2949-4B96-A323-4F6E8F9128EE}"/>
    <dgm:cxn modelId="{102A832B-C669-4C63-AC6D-B54D0E4B5F37}" type="presOf" srcId="{17330EF2-D91F-448C-9E4E-DC7B1103CD22}" destId="{4934C269-599A-47F4-B821-929735673CCC}" srcOrd="0" destOrd="0" presId="urn:microsoft.com/office/officeart/2011/layout/ConvergingText#1"/>
    <dgm:cxn modelId="{A88120AC-5844-4E5E-AE45-202A221D47F3}" type="presParOf" srcId="{3742F0E3-64D5-4F0E-A005-9C5960256C40}" destId="{5D81E5E5-674D-4707-951B-01E418FBEE75}" srcOrd="0" destOrd="0" presId="urn:microsoft.com/office/officeart/2011/layout/ConvergingText#1"/>
    <dgm:cxn modelId="{98C424A4-FECD-4C21-8234-7D111EF96822}" type="presParOf" srcId="{5D81E5E5-674D-4707-951B-01E418FBEE75}" destId="{0A2036BA-AB2C-4075-89CE-025D7F001B9A}" srcOrd="0" destOrd="0" presId="urn:microsoft.com/office/officeart/2011/layout/ConvergingText#1"/>
    <dgm:cxn modelId="{1462D83F-C946-4143-B1EF-259C9CF5E67E}" type="presParOf" srcId="{5D81E5E5-674D-4707-951B-01E418FBEE75}" destId="{DAD53FBF-F748-4F89-9B6A-F35489FF05DA}" srcOrd="1" destOrd="0" presId="urn:microsoft.com/office/officeart/2011/layout/ConvergingText#1"/>
    <dgm:cxn modelId="{0748945F-5BCF-47A1-B904-8FFC1C46FE8E}" type="presParOf" srcId="{5D81E5E5-674D-4707-951B-01E418FBEE75}" destId="{952936D1-DD8B-4F67-A5E0-BAEF0C65EB4D}" srcOrd="2" destOrd="0" presId="urn:microsoft.com/office/officeart/2011/layout/ConvergingText#1"/>
    <dgm:cxn modelId="{8F54764A-5F30-4690-BA99-40C5908EB538}" type="presParOf" srcId="{5D81E5E5-674D-4707-951B-01E418FBEE75}" destId="{18B6564D-B2A2-49A7-80FF-B0439CF3CE63}" srcOrd="3" destOrd="0" presId="urn:microsoft.com/office/officeart/2011/layout/ConvergingText#1"/>
    <dgm:cxn modelId="{62878090-A6A5-49C1-8D89-D19C26ABD139}" type="presParOf" srcId="{5D81E5E5-674D-4707-951B-01E418FBEE75}" destId="{67AA0C4B-13DF-4DFE-BF7C-DA8F0B94D93D}" srcOrd="4" destOrd="0" presId="urn:microsoft.com/office/officeart/2011/layout/ConvergingText#1"/>
    <dgm:cxn modelId="{9E0F6249-19F5-4B90-BA70-FEEF5F540212}" type="presParOf" srcId="{5D81E5E5-674D-4707-951B-01E418FBEE75}" destId="{CA5F8E76-6A42-42CE-9140-F2D0A14D6A59}" srcOrd="5" destOrd="0" presId="urn:microsoft.com/office/officeart/2011/layout/ConvergingText#1"/>
    <dgm:cxn modelId="{EF65AB18-E78B-42BE-B34A-B3753D71B5FA}" type="presParOf" srcId="{5D81E5E5-674D-4707-951B-01E418FBEE75}" destId="{6DA80FEF-669D-4C42-8312-98553D8C6865}" srcOrd="6" destOrd="0" presId="urn:microsoft.com/office/officeart/2011/layout/ConvergingText#1"/>
    <dgm:cxn modelId="{EFBD35CB-D4C6-430D-A3E1-AC4C921D642C}" type="presParOf" srcId="{5D81E5E5-674D-4707-951B-01E418FBEE75}" destId="{7D6CA2BA-5703-416D-A295-A2AF5094BB80}" srcOrd="7" destOrd="0" presId="urn:microsoft.com/office/officeart/2011/layout/ConvergingText#1"/>
    <dgm:cxn modelId="{837E7C37-D5EE-4842-8FB9-B8D2063FF171}" type="presParOf" srcId="{5D81E5E5-674D-4707-951B-01E418FBEE75}" destId="{5028C46B-B913-4324-B523-875202A7948F}" srcOrd="8" destOrd="0" presId="urn:microsoft.com/office/officeart/2011/layout/ConvergingText#1"/>
    <dgm:cxn modelId="{CBA32A6C-0677-4097-917A-C9A5B5488E0B}" type="presParOf" srcId="{5D81E5E5-674D-4707-951B-01E418FBEE75}" destId="{98430746-ECC2-4D78-BAE4-9565BAE3C3DD}" srcOrd="9" destOrd="0" presId="urn:microsoft.com/office/officeart/2011/layout/ConvergingText#1"/>
    <dgm:cxn modelId="{5E751490-D56F-42FF-8A55-EDA7DD72C280}" type="presParOf" srcId="{5D81E5E5-674D-4707-951B-01E418FBEE75}" destId="{CF99EAF8-289F-4160-A59F-CC89955080BD}" srcOrd="10" destOrd="0" presId="urn:microsoft.com/office/officeart/2011/layout/ConvergingText#1"/>
    <dgm:cxn modelId="{A71C1D2E-4019-4A6D-8529-4638FC87D609}" type="presParOf" srcId="{5D81E5E5-674D-4707-951B-01E418FBEE75}" destId="{ED079A9E-644E-44C2-B77E-FE0D8AAEC80B}" srcOrd="11" destOrd="0" presId="urn:microsoft.com/office/officeart/2011/layout/ConvergingText#1"/>
    <dgm:cxn modelId="{FD48317D-1991-4702-8848-4E32942A6799}" type="presParOf" srcId="{5D81E5E5-674D-4707-951B-01E418FBEE75}" destId="{2C26F09C-C6D6-4931-9C8F-AB93BA580C3C}" srcOrd="12" destOrd="0" presId="urn:microsoft.com/office/officeart/2011/layout/ConvergingText#1"/>
    <dgm:cxn modelId="{01FBCB26-B344-40DB-AA51-5283D4D51CB0}" type="presParOf" srcId="{5D81E5E5-674D-4707-951B-01E418FBEE75}" destId="{7C512A91-DFED-4D40-8809-F402A37ADCCB}" srcOrd="13" destOrd="0" presId="urn:microsoft.com/office/officeart/2011/layout/ConvergingText#1"/>
    <dgm:cxn modelId="{490FD81C-01E5-4342-BD4B-9C2918216AC9}" type="presParOf" srcId="{5D81E5E5-674D-4707-951B-01E418FBEE75}" destId="{2BD8CB0B-BA4F-4698-B063-3FAADED5BFDF}" srcOrd="14" destOrd="0" presId="urn:microsoft.com/office/officeart/2011/layout/ConvergingText#1"/>
    <dgm:cxn modelId="{120F9068-463C-4312-BB0F-BC089C1A5582}" type="presParOf" srcId="{5D81E5E5-674D-4707-951B-01E418FBEE75}" destId="{71C509CB-665A-499D-A722-556CE1C31E5B}" srcOrd="15" destOrd="0" presId="urn:microsoft.com/office/officeart/2011/layout/ConvergingText#1"/>
    <dgm:cxn modelId="{76858942-4AD1-4FC9-9D3F-65B7B2098950}" type="presParOf" srcId="{5D81E5E5-674D-4707-951B-01E418FBEE75}" destId="{1796792B-A41C-4B2A-8097-02C3EDC5D0AE}" srcOrd="16" destOrd="0" presId="urn:microsoft.com/office/officeart/2011/layout/ConvergingText#1"/>
    <dgm:cxn modelId="{41935C33-4CCA-4421-B740-BCFC17855583}" type="presParOf" srcId="{5D81E5E5-674D-4707-951B-01E418FBEE75}" destId="{5544E510-A8C0-43F5-BA20-416885B01054}" srcOrd="17" destOrd="0" presId="urn:microsoft.com/office/officeart/2011/layout/ConvergingText#1"/>
    <dgm:cxn modelId="{7912FE1B-BCF0-4119-BC6F-575AAE83B4C4}" type="presParOf" srcId="{5D81E5E5-674D-4707-951B-01E418FBEE75}" destId="{0C3C71CF-F3AA-4E82-AD33-8DEE16B5ED65}" srcOrd="18" destOrd="0" presId="urn:microsoft.com/office/officeart/2011/layout/ConvergingText#1"/>
    <dgm:cxn modelId="{769A46BF-1BD5-49A9-BDD5-AE892449AD5C}" type="presParOf" srcId="{5D81E5E5-674D-4707-951B-01E418FBEE75}" destId="{AE699943-8A46-434A-B74E-273A9A0FA238}" srcOrd="19" destOrd="0" presId="urn:microsoft.com/office/officeart/2011/layout/ConvergingText#1"/>
    <dgm:cxn modelId="{884C1613-1C3D-4E78-A3DC-124B0388EDCF}" type="presParOf" srcId="{5D81E5E5-674D-4707-951B-01E418FBEE75}" destId="{BA7A6EB9-C0EE-4EC7-91C7-AC075DF83CBF}" srcOrd="20" destOrd="0" presId="urn:microsoft.com/office/officeart/2011/layout/ConvergingText#1"/>
    <dgm:cxn modelId="{A3FF3EDC-E1FB-4785-9565-CF46308F016E}" type="presParOf" srcId="{5D81E5E5-674D-4707-951B-01E418FBEE75}" destId="{90F7E683-8445-4D8F-8CB1-785D512D331C}" srcOrd="21" destOrd="0" presId="urn:microsoft.com/office/officeart/2011/layout/ConvergingText#1"/>
    <dgm:cxn modelId="{5C2A9A8B-E268-4838-B51B-BD67399F4712}" type="presParOf" srcId="{5D81E5E5-674D-4707-951B-01E418FBEE75}" destId="{F80F7A8D-20C4-4EBF-B73D-9B152808E679}" srcOrd="22" destOrd="0" presId="urn:microsoft.com/office/officeart/2011/layout/ConvergingText#1"/>
    <dgm:cxn modelId="{4296AC25-4C0E-4691-A927-4FE3362AE678}" type="presParOf" srcId="{5D81E5E5-674D-4707-951B-01E418FBEE75}" destId="{37064870-AD8F-4FA5-831A-A49D18D38EE4}" srcOrd="23" destOrd="0" presId="urn:microsoft.com/office/officeart/2011/layout/ConvergingText#1"/>
    <dgm:cxn modelId="{AD5ECB32-072F-40F0-A6AB-C230D745EF0B}" type="presParOf" srcId="{5D81E5E5-674D-4707-951B-01E418FBEE75}" destId="{EE6841BA-3715-4D4D-B790-65C3064524ED}" srcOrd="24" destOrd="0" presId="urn:microsoft.com/office/officeart/2011/layout/ConvergingText#1"/>
    <dgm:cxn modelId="{29E229F0-BE18-4393-BCF8-00297029195F}" type="presParOf" srcId="{5D81E5E5-674D-4707-951B-01E418FBEE75}" destId="{DCB66C9E-9823-4750-8B9F-6F27CFE568A7}" srcOrd="25" destOrd="0" presId="urn:microsoft.com/office/officeart/2011/layout/ConvergingText#1"/>
    <dgm:cxn modelId="{002D4939-1EAD-4A1D-B4C5-034F8DBD2C72}" type="presParOf" srcId="{5D81E5E5-674D-4707-951B-01E418FBEE75}" destId="{4C980033-0F0E-4AEC-9BFA-FEDB96C27D7E}" srcOrd="26" destOrd="0" presId="urn:microsoft.com/office/officeart/2011/layout/ConvergingText#1"/>
    <dgm:cxn modelId="{070B620B-A094-44B3-8ABB-83F7DA6E4764}" type="presParOf" srcId="{5D81E5E5-674D-4707-951B-01E418FBEE75}" destId="{490AA9E4-BB0D-4D73-91E4-96FDD9982971}" srcOrd="27" destOrd="0" presId="urn:microsoft.com/office/officeart/2011/layout/ConvergingText#1"/>
    <dgm:cxn modelId="{267D712D-2CAE-498D-AC6A-E530C0366042}" type="presParOf" srcId="{5D81E5E5-674D-4707-951B-01E418FBEE75}" destId="{4934C269-599A-47F4-B821-929735673CCC}" srcOrd="28" destOrd="0" presId="urn:microsoft.com/office/officeart/2011/layout/ConvergingText#1"/>
    <dgm:cxn modelId="{2531B04D-7BBC-4081-9F6C-7B2B5A422C04}" type="presParOf" srcId="{5D81E5E5-674D-4707-951B-01E418FBEE75}" destId="{B41592BB-26DE-4B87-85BB-369D0E987321}" srcOrd="29" destOrd="0" presId="urn:microsoft.com/office/officeart/2011/layout/ConvergingText#1"/>
    <dgm:cxn modelId="{40E4096C-E75E-4907-BE1E-B1DD051EFBBD}" type="presParOf" srcId="{5D81E5E5-674D-4707-951B-01E418FBEE75}" destId="{58FED925-F388-4579-805C-CB42E3B3B9C2}" srcOrd="30" destOrd="0" presId="urn:microsoft.com/office/officeart/2011/layout/ConvergingText#1"/>
    <dgm:cxn modelId="{D39E0EEA-3511-4065-B0D7-E81698571662}" type="presParOf" srcId="{5D81E5E5-674D-4707-951B-01E418FBEE75}" destId="{40900838-EBB2-468C-B2C0-DC089AEF387A}" srcOrd="31" destOrd="0" presId="urn:microsoft.com/office/officeart/2011/layout/ConvergingText#1"/>
    <dgm:cxn modelId="{C186F05C-BBC7-49E0-9753-183AA29A0C0D}" type="presParOf" srcId="{5D81E5E5-674D-4707-951B-01E418FBEE75}" destId="{973E4455-C06F-4FF8-833A-DD9535BB2CC5}" srcOrd="32" destOrd="0" presId="urn:microsoft.com/office/officeart/2011/layout/ConvergingText#1"/>
    <dgm:cxn modelId="{5E52871C-17C1-47FF-8C03-2C6600F11364}" type="presParOf" srcId="{5D81E5E5-674D-4707-951B-01E418FBEE75}" destId="{DA0183C8-FCC8-4D48-8EFE-2375B407F8B2}" srcOrd="33" destOrd="0" presId="urn:microsoft.com/office/officeart/2011/layout/ConvergingText#1"/>
    <dgm:cxn modelId="{DC6F5AF8-B2EF-44B2-880E-5D1D99655DD8}" type="presParOf" srcId="{5D81E5E5-674D-4707-951B-01E418FBEE75}" destId="{6C317DF3-7A69-45CC-BFDB-45BC59734302}" srcOrd="34" destOrd="0" presId="urn:microsoft.com/office/officeart/2011/layout/ConvergingText#1"/>
    <dgm:cxn modelId="{894AD592-D370-4248-A081-4DFB3561EDD1}" type="presParOf" srcId="{5D81E5E5-674D-4707-951B-01E418FBEE75}" destId="{6CD67523-277F-4283-AF31-3F0E0DFF1735}" srcOrd="35" destOrd="0" presId="urn:microsoft.com/office/officeart/2011/layout/ConvergingText#1"/>
    <dgm:cxn modelId="{5AFEE0B7-255F-4E99-97ED-AA2FB0E4F0A3}" type="presParOf" srcId="{5D81E5E5-674D-4707-951B-01E418FBEE75}" destId="{0A6C687C-E067-4599-A940-3133C5199E47}" srcOrd="36" destOrd="0" presId="urn:microsoft.com/office/officeart/2011/layout/ConvergingText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C5CA45B-3A0A-41C6-9CF3-B0FAEE7BFD8B}" type="doc">
      <dgm:prSet loTypeId="urn:microsoft.com/office/officeart/2005/8/layout/h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B5BBEC6-1F72-450B-8EAC-33FD8DCAFDCE}">
      <dgm:prSet phldrT="[Text]"/>
      <dgm:spPr/>
      <dgm:t>
        <a:bodyPr/>
        <a:lstStyle/>
        <a:p>
          <a:r>
            <a:rPr lang="en-US" dirty="0" smtClean="0"/>
            <a:t>Job Analysis</a:t>
          </a:r>
          <a:endParaRPr lang="en-US" dirty="0"/>
        </a:p>
      </dgm:t>
    </dgm:pt>
    <dgm:pt modelId="{777D0E6F-3857-4212-93A7-2625A3810872}" type="parTrans" cxnId="{64592712-373B-4CD7-805F-4BEF2D7725A8}">
      <dgm:prSet/>
      <dgm:spPr/>
      <dgm:t>
        <a:bodyPr/>
        <a:lstStyle/>
        <a:p>
          <a:endParaRPr lang="en-US"/>
        </a:p>
      </dgm:t>
    </dgm:pt>
    <dgm:pt modelId="{7B486A06-A899-46E2-8F30-0AAAED6EC234}" type="sibTrans" cxnId="{64592712-373B-4CD7-805F-4BEF2D7725A8}">
      <dgm:prSet/>
      <dgm:spPr/>
      <dgm:t>
        <a:bodyPr/>
        <a:lstStyle/>
        <a:p>
          <a:endParaRPr lang="en-US"/>
        </a:p>
      </dgm:t>
    </dgm:pt>
    <dgm:pt modelId="{C8E80542-F045-48FC-9C09-7E476A234131}">
      <dgm:prSet phldrT="[Text]" phldr="1"/>
      <dgm:spPr/>
      <dgm:t>
        <a:bodyPr/>
        <a:lstStyle/>
        <a:p>
          <a:endParaRPr lang="en-US"/>
        </a:p>
      </dgm:t>
    </dgm:pt>
    <dgm:pt modelId="{18EA3ECD-ED3F-4E68-911C-02D297BD8AFE}" type="parTrans" cxnId="{BE04D0C2-D991-444D-8026-6534CC2DE661}">
      <dgm:prSet/>
      <dgm:spPr/>
      <dgm:t>
        <a:bodyPr/>
        <a:lstStyle/>
        <a:p>
          <a:endParaRPr lang="en-US"/>
        </a:p>
      </dgm:t>
    </dgm:pt>
    <dgm:pt modelId="{E36A6848-8A8C-44C3-AEF4-013442678C5F}" type="sibTrans" cxnId="{BE04D0C2-D991-444D-8026-6534CC2DE661}">
      <dgm:prSet/>
      <dgm:spPr/>
      <dgm:t>
        <a:bodyPr/>
        <a:lstStyle/>
        <a:p>
          <a:endParaRPr lang="en-US"/>
        </a:p>
      </dgm:t>
    </dgm:pt>
    <dgm:pt modelId="{59BE1091-ABD0-43F9-93D9-1811355EABBD}">
      <dgm:prSet phldrT="[Text]" phldr="1"/>
      <dgm:spPr/>
      <dgm:t>
        <a:bodyPr/>
        <a:lstStyle/>
        <a:p>
          <a:endParaRPr lang="en-US"/>
        </a:p>
      </dgm:t>
    </dgm:pt>
    <dgm:pt modelId="{1361A073-CACF-4A39-8330-6FE63350C5AB}" type="parTrans" cxnId="{F963CB29-8FD7-4D2D-B052-E8592966E84B}">
      <dgm:prSet/>
      <dgm:spPr/>
      <dgm:t>
        <a:bodyPr/>
        <a:lstStyle/>
        <a:p>
          <a:endParaRPr lang="en-US"/>
        </a:p>
      </dgm:t>
    </dgm:pt>
    <dgm:pt modelId="{804FDB60-6138-4C0A-B917-017157BAF65B}" type="sibTrans" cxnId="{F963CB29-8FD7-4D2D-B052-E8592966E84B}">
      <dgm:prSet/>
      <dgm:spPr/>
      <dgm:t>
        <a:bodyPr/>
        <a:lstStyle/>
        <a:p>
          <a:endParaRPr lang="en-US"/>
        </a:p>
      </dgm:t>
    </dgm:pt>
    <dgm:pt modelId="{EEA17E7E-8DD7-4156-BC1E-91D97B09A81E}">
      <dgm:prSet phldrT="[Text]"/>
      <dgm:spPr/>
      <dgm:t>
        <a:bodyPr/>
        <a:lstStyle/>
        <a:p>
          <a:r>
            <a:rPr lang="en-US" dirty="0" smtClean="0"/>
            <a:t>Gap Analysis</a:t>
          </a:r>
          <a:endParaRPr lang="en-US" dirty="0"/>
        </a:p>
      </dgm:t>
    </dgm:pt>
    <dgm:pt modelId="{7CE84DA7-2974-4A91-BAC1-490CE0EBBA9A}" type="parTrans" cxnId="{84BCC217-51EF-40C3-8887-580A18E205E5}">
      <dgm:prSet/>
      <dgm:spPr/>
      <dgm:t>
        <a:bodyPr/>
        <a:lstStyle/>
        <a:p>
          <a:endParaRPr lang="en-US"/>
        </a:p>
      </dgm:t>
    </dgm:pt>
    <dgm:pt modelId="{7EA540AA-82C8-4AF0-B939-1FD4C49BA981}" type="sibTrans" cxnId="{84BCC217-51EF-40C3-8887-580A18E205E5}">
      <dgm:prSet/>
      <dgm:spPr/>
      <dgm:t>
        <a:bodyPr/>
        <a:lstStyle/>
        <a:p>
          <a:endParaRPr lang="en-US"/>
        </a:p>
      </dgm:t>
    </dgm:pt>
    <dgm:pt modelId="{3C3586E3-F429-403B-B1A2-465681082964}">
      <dgm:prSet phldrT="[Text]" phldr="1"/>
      <dgm:spPr/>
      <dgm:t>
        <a:bodyPr/>
        <a:lstStyle/>
        <a:p>
          <a:endParaRPr lang="en-US" dirty="0"/>
        </a:p>
      </dgm:t>
    </dgm:pt>
    <dgm:pt modelId="{2CDDA5CD-E4FE-4D8D-BCC2-DC2208BC598E}" type="parTrans" cxnId="{2435320D-1F41-463C-B0EF-8D34794A8C4B}">
      <dgm:prSet/>
      <dgm:spPr/>
      <dgm:t>
        <a:bodyPr/>
        <a:lstStyle/>
        <a:p>
          <a:endParaRPr lang="en-US"/>
        </a:p>
      </dgm:t>
    </dgm:pt>
    <dgm:pt modelId="{66291197-DBF9-4ABA-A640-7CBF8533057F}" type="sibTrans" cxnId="{2435320D-1F41-463C-B0EF-8D34794A8C4B}">
      <dgm:prSet/>
      <dgm:spPr/>
      <dgm:t>
        <a:bodyPr/>
        <a:lstStyle/>
        <a:p>
          <a:endParaRPr lang="en-US"/>
        </a:p>
      </dgm:t>
    </dgm:pt>
    <dgm:pt modelId="{3DB93F77-F50F-4435-856D-68D06DD52607}">
      <dgm:prSet phldrT="[Text]" phldr="1"/>
      <dgm:spPr/>
      <dgm:t>
        <a:bodyPr/>
        <a:lstStyle/>
        <a:p>
          <a:endParaRPr lang="en-US" dirty="0"/>
        </a:p>
      </dgm:t>
    </dgm:pt>
    <dgm:pt modelId="{DEF2AD55-D2D3-4CA9-95FD-F2BF9F593442}" type="parTrans" cxnId="{093E41C1-E6E3-4938-BC4A-D2AC88321F5E}">
      <dgm:prSet/>
      <dgm:spPr/>
      <dgm:t>
        <a:bodyPr/>
        <a:lstStyle/>
        <a:p>
          <a:endParaRPr lang="en-US"/>
        </a:p>
      </dgm:t>
    </dgm:pt>
    <dgm:pt modelId="{25EEE4AA-F082-4B30-949B-CC32081AAE08}" type="sibTrans" cxnId="{093E41C1-E6E3-4938-BC4A-D2AC88321F5E}">
      <dgm:prSet/>
      <dgm:spPr/>
      <dgm:t>
        <a:bodyPr/>
        <a:lstStyle/>
        <a:p>
          <a:endParaRPr lang="en-US"/>
        </a:p>
      </dgm:t>
    </dgm:pt>
    <dgm:pt modelId="{AAC215B6-8F92-4C47-82D8-E1CFCF4A594C}">
      <dgm:prSet phldrT="[Text]"/>
      <dgm:spPr/>
      <dgm:t>
        <a:bodyPr/>
        <a:lstStyle/>
        <a:p>
          <a:r>
            <a:rPr lang="en-US" dirty="0" smtClean="0"/>
            <a:t>Development Plans</a:t>
          </a:r>
          <a:endParaRPr lang="en-US" dirty="0"/>
        </a:p>
      </dgm:t>
    </dgm:pt>
    <dgm:pt modelId="{D53DB00B-18FA-408F-8F74-672187860272}" type="parTrans" cxnId="{95BCAADF-47D4-46C6-B4EC-812230AE9AE4}">
      <dgm:prSet/>
      <dgm:spPr/>
      <dgm:t>
        <a:bodyPr/>
        <a:lstStyle/>
        <a:p>
          <a:endParaRPr lang="en-US"/>
        </a:p>
      </dgm:t>
    </dgm:pt>
    <dgm:pt modelId="{243E0FAA-3D73-4E54-9C63-6E90248F28D1}" type="sibTrans" cxnId="{95BCAADF-47D4-46C6-B4EC-812230AE9AE4}">
      <dgm:prSet/>
      <dgm:spPr/>
      <dgm:t>
        <a:bodyPr/>
        <a:lstStyle/>
        <a:p>
          <a:endParaRPr lang="en-US"/>
        </a:p>
      </dgm:t>
    </dgm:pt>
    <dgm:pt modelId="{5F045873-0BFF-4BCD-B929-FC07BC63B72F}">
      <dgm:prSet phldrT="[Text]" phldr="1"/>
      <dgm:spPr/>
      <dgm:t>
        <a:bodyPr/>
        <a:lstStyle/>
        <a:p>
          <a:endParaRPr lang="en-US"/>
        </a:p>
      </dgm:t>
    </dgm:pt>
    <dgm:pt modelId="{510BC242-E6BF-4436-9F1C-B09403FA37D1}" type="parTrans" cxnId="{85A5356D-B61D-4EEA-B57C-5B01703709AB}">
      <dgm:prSet/>
      <dgm:spPr/>
      <dgm:t>
        <a:bodyPr/>
        <a:lstStyle/>
        <a:p>
          <a:endParaRPr lang="en-US"/>
        </a:p>
      </dgm:t>
    </dgm:pt>
    <dgm:pt modelId="{04B4326C-36A4-41D5-B358-FCED93E5DD1C}" type="sibTrans" cxnId="{85A5356D-B61D-4EEA-B57C-5B01703709AB}">
      <dgm:prSet/>
      <dgm:spPr/>
      <dgm:t>
        <a:bodyPr/>
        <a:lstStyle/>
        <a:p>
          <a:endParaRPr lang="en-US"/>
        </a:p>
      </dgm:t>
    </dgm:pt>
    <dgm:pt modelId="{9DA04544-7B4E-4705-A6F4-D6E353BA0E7A}">
      <dgm:prSet phldrT="[Text]" phldr="1"/>
      <dgm:spPr/>
      <dgm:t>
        <a:bodyPr/>
        <a:lstStyle/>
        <a:p>
          <a:endParaRPr lang="en-US"/>
        </a:p>
      </dgm:t>
    </dgm:pt>
    <dgm:pt modelId="{DBD7BE05-CCA2-486C-A229-BBE40EF574F2}" type="parTrans" cxnId="{E2451DBC-3985-4F4D-BFFA-0A1AA026BE35}">
      <dgm:prSet/>
      <dgm:spPr/>
      <dgm:t>
        <a:bodyPr/>
        <a:lstStyle/>
        <a:p>
          <a:endParaRPr lang="en-US"/>
        </a:p>
      </dgm:t>
    </dgm:pt>
    <dgm:pt modelId="{E4678207-2C20-4F90-A23D-3989AF7681D6}" type="sibTrans" cxnId="{E2451DBC-3985-4F4D-BFFA-0A1AA026BE35}">
      <dgm:prSet/>
      <dgm:spPr/>
      <dgm:t>
        <a:bodyPr/>
        <a:lstStyle/>
        <a:p>
          <a:endParaRPr lang="en-US"/>
        </a:p>
      </dgm:t>
    </dgm:pt>
    <dgm:pt modelId="{FDB540CE-99B5-4509-AF4C-011159F103ED}" type="pres">
      <dgm:prSet presAssocID="{BC5CA45B-3A0A-41C6-9CF3-B0FAEE7BFD8B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1D43AEAC-194B-44B9-B4FB-D6CE725F06D8}" type="pres">
      <dgm:prSet presAssocID="{8B5BBEC6-1F72-450B-8EAC-33FD8DCAFDCE}" presName="compositeNode" presStyleCnt="0">
        <dgm:presLayoutVars>
          <dgm:bulletEnabled val="1"/>
        </dgm:presLayoutVars>
      </dgm:prSet>
      <dgm:spPr/>
    </dgm:pt>
    <dgm:pt modelId="{45B44695-FB95-4B72-9DD4-3F8C49FBB9BB}" type="pres">
      <dgm:prSet presAssocID="{8B5BBEC6-1F72-450B-8EAC-33FD8DCAFDCE}" presName="image" presStyleLbl="fgImgPlace1" presStyleIdx="0" presStyleCnt="3" custScaleX="180105" custScaleY="145192" custLinFactX="18640" custLinFactY="100000" custLinFactNeighborX="100000" custLinFactNeighborY="162947"/>
      <dgm:spPr>
        <a:blipFill rotWithShape="1">
          <a:blip xmlns:r="http://schemas.openxmlformats.org/officeDocument/2006/relationships" r:embed="rId1"/>
          <a:stretch>
            <a:fillRect/>
          </a:stretch>
        </a:blipFill>
      </dgm:spPr>
    </dgm:pt>
    <dgm:pt modelId="{165BF294-7723-467F-958D-E5954740B251}" type="pres">
      <dgm:prSet presAssocID="{8B5BBEC6-1F72-450B-8EAC-33FD8DCAFDCE}" presName="childNode" presStyleLbl="node1" presStyleIdx="0" presStyleCnt="3" custLinFactNeighborY="14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5B167A-13AF-4A8D-9390-F4E24505CC8E}" type="pres">
      <dgm:prSet presAssocID="{8B5BBEC6-1F72-450B-8EAC-33FD8DCAFDCE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6A2C9A-6F34-4B41-80E9-AB0B1F239A98}" type="pres">
      <dgm:prSet presAssocID="{7B486A06-A899-46E2-8F30-0AAAED6EC234}" presName="sibTrans" presStyleCnt="0"/>
      <dgm:spPr/>
    </dgm:pt>
    <dgm:pt modelId="{4303FC12-2B03-42B5-8DCB-86D8E4AD62C9}" type="pres">
      <dgm:prSet presAssocID="{EEA17E7E-8DD7-4156-BC1E-91D97B09A81E}" presName="compositeNode" presStyleCnt="0">
        <dgm:presLayoutVars>
          <dgm:bulletEnabled val="1"/>
        </dgm:presLayoutVars>
      </dgm:prSet>
      <dgm:spPr/>
    </dgm:pt>
    <dgm:pt modelId="{530D1395-A2CA-4C92-8F96-2198F25E935A}" type="pres">
      <dgm:prSet presAssocID="{EEA17E7E-8DD7-4156-BC1E-91D97B09A81E}" presName="image" presStyleLbl="fgImgPlace1" presStyleIdx="1" presStyleCnt="3" custScaleX="201453" custScaleY="144804" custLinFactY="100000" custLinFactNeighborX="89121" custLinFactNeighborY="172505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FB5C03E9-8E0E-471A-B1D7-6F110AB5FA9D}" type="pres">
      <dgm:prSet presAssocID="{EEA17E7E-8DD7-4156-BC1E-91D97B09A81E}" presName="childNode" presStyleLbl="node1" presStyleIdx="1" presStyleCnt="3" custLinFactNeighborX="-1308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AF5B2F-E444-4492-8A32-CC0FDDCEA295}" type="pres">
      <dgm:prSet presAssocID="{EEA17E7E-8DD7-4156-BC1E-91D97B09A81E}" presName="parentNode" presStyleLbl="revTx" presStyleIdx="1" presStyleCnt="3" custLinFactNeighborX="-70111" custLinFactNeighborY="-8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9C8398-B2B0-4802-80BA-9F4401AEBCF3}" type="pres">
      <dgm:prSet presAssocID="{7EA540AA-82C8-4AF0-B939-1FD4C49BA981}" presName="sibTrans" presStyleCnt="0"/>
      <dgm:spPr/>
    </dgm:pt>
    <dgm:pt modelId="{7F188414-C77B-4A92-982C-08B70779411C}" type="pres">
      <dgm:prSet presAssocID="{AAC215B6-8F92-4C47-82D8-E1CFCF4A594C}" presName="compositeNode" presStyleCnt="0">
        <dgm:presLayoutVars>
          <dgm:bulletEnabled val="1"/>
        </dgm:presLayoutVars>
      </dgm:prSet>
      <dgm:spPr/>
    </dgm:pt>
    <dgm:pt modelId="{8BC5E576-BAE4-48D6-8348-3E396B1FAC5F}" type="pres">
      <dgm:prSet presAssocID="{AAC215B6-8F92-4C47-82D8-E1CFCF4A594C}" presName="image" presStyleLbl="fgImgPlace1" presStyleIdx="2" presStyleCnt="3" custScaleX="172796" custScaleY="142823" custLinFactY="100000" custLinFactNeighborX="73440" custLinFactNeighborY="177516"/>
      <dgm:spPr>
        <a:blipFill>
          <a:blip xmlns:r="http://schemas.openxmlformats.org/officeDocument/2006/relationships" r:embed="rId3"/>
          <a:stretch>
            <a:fillRect/>
          </a:stretch>
        </a:blipFill>
      </dgm:spPr>
    </dgm:pt>
    <dgm:pt modelId="{ED200C2C-A039-4FE9-8A99-7ABE32E08E9E}" type="pres">
      <dgm:prSet presAssocID="{AAC215B6-8F92-4C47-82D8-E1CFCF4A594C}" presName="childNode" presStyleLbl="node1" presStyleIdx="2" presStyleCnt="3" custLinFactNeighborX="-22056" custLinFactNeighborY="12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AFC6E83-37F8-479F-9218-EACE8652316C}" type="pres">
      <dgm:prSet presAssocID="{AAC215B6-8F92-4C47-82D8-E1CFCF4A594C}" presName="parentNode" presStyleLbl="revTx" presStyleIdx="2" presStyleCnt="3" custLinFactX="-14788" custLinFactNeighborX="-100000" custLinFactNeighborY="-6484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80014B-F822-4AB7-9455-C8D7BACF5383}" type="presOf" srcId="{3DB93F77-F50F-4435-856D-68D06DD52607}" destId="{FB5C03E9-8E0E-471A-B1D7-6F110AB5FA9D}" srcOrd="0" destOrd="1" presId="urn:microsoft.com/office/officeart/2005/8/layout/hList2"/>
    <dgm:cxn modelId="{91CC7972-9D5B-4D88-9600-009A54FDA211}" type="presOf" srcId="{BC5CA45B-3A0A-41C6-9CF3-B0FAEE7BFD8B}" destId="{FDB540CE-99B5-4509-AF4C-011159F103ED}" srcOrd="0" destOrd="0" presId="urn:microsoft.com/office/officeart/2005/8/layout/hList2"/>
    <dgm:cxn modelId="{95BCAADF-47D4-46C6-B4EC-812230AE9AE4}" srcId="{BC5CA45B-3A0A-41C6-9CF3-B0FAEE7BFD8B}" destId="{AAC215B6-8F92-4C47-82D8-E1CFCF4A594C}" srcOrd="2" destOrd="0" parTransId="{D53DB00B-18FA-408F-8F74-672187860272}" sibTransId="{243E0FAA-3D73-4E54-9C63-6E90248F28D1}"/>
    <dgm:cxn modelId="{BF0073AA-7DB9-44BD-A7A4-69F291801AE1}" type="presOf" srcId="{59BE1091-ABD0-43F9-93D9-1811355EABBD}" destId="{165BF294-7723-467F-958D-E5954740B251}" srcOrd="0" destOrd="1" presId="urn:microsoft.com/office/officeart/2005/8/layout/hList2"/>
    <dgm:cxn modelId="{1AE61545-30C3-48EA-A3BD-DE2B9D868092}" type="presOf" srcId="{EEA17E7E-8DD7-4156-BC1E-91D97B09A81E}" destId="{B3AF5B2F-E444-4492-8A32-CC0FDDCEA295}" srcOrd="0" destOrd="0" presId="urn:microsoft.com/office/officeart/2005/8/layout/hList2"/>
    <dgm:cxn modelId="{2435320D-1F41-463C-B0EF-8D34794A8C4B}" srcId="{EEA17E7E-8DD7-4156-BC1E-91D97B09A81E}" destId="{3C3586E3-F429-403B-B1A2-465681082964}" srcOrd="0" destOrd="0" parTransId="{2CDDA5CD-E4FE-4D8D-BCC2-DC2208BC598E}" sibTransId="{66291197-DBF9-4ABA-A640-7CBF8533057F}"/>
    <dgm:cxn modelId="{691DD4FF-51F2-4ABD-B93B-B416381E53AA}" type="presOf" srcId="{3C3586E3-F429-403B-B1A2-465681082964}" destId="{FB5C03E9-8E0E-471A-B1D7-6F110AB5FA9D}" srcOrd="0" destOrd="0" presId="urn:microsoft.com/office/officeart/2005/8/layout/hList2"/>
    <dgm:cxn modelId="{64592712-373B-4CD7-805F-4BEF2D7725A8}" srcId="{BC5CA45B-3A0A-41C6-9CF3-B0FAEE7BFD8B}" destId="{8B5BBEC6-1F72-450B-8EAC-33FD8DCAFDCE}" srcOrd="0" destOrd="0" parTransId="{777D0E6F-3857-4212-93A7-2625A3810872}" sibTransId="{7B486A06-A899-46E2-8F30-0AAAED6EC234}"/>
    <dgm:cxn modelId="{68E57DDE-CBDA-456A-B7A9-5DD519F86EF5}" type="presOf" srcId="{8B5BBEC6-1F72-450B-8EAC-33FD8DCAFDCE}" destId="{4E5B167A-13AF-4A8D-9390-F4E24505CC8E}" srcOrd="0" destOrd="0" presId="urn:microsoft.com/office/officeart/2005/8/layout/hList2"/>
    <dgm:cxn modelId="{F963CB29-8FD7-4D2D-B052-E8592966E84B}" srcId="{8B5BBEC6-1F72-450B-8EAC-33FD8DCAFDCE}" destId="{59BE1091-ABD0-43F9-93D9-1811355EABBD}" srcOrd="1" destOrd="0" parTransId="{1361A073-CACF-4A39-8330-6FE63350C5AB}" sibTransId="{804FDB60-6138-4C0A-B917-017157BAF65B}"/>
    <dgm:cxn modelId="{E2451DBC-3985-4F4D-BFFA-0A1AA026BE35}" srcId="{AAC215B6-8F92-4C47-82D8-E1CFCF4A594C}" destId="{9DA04544-7B4E-4705-A6F4-D6E353BA0E7A}" srcOrd="1" destOrd="0" parTransId="{DBD7BE05-CCA2-486C-A229-BBE40EF574F2}" sibTransId="{E4678207-2C20-4F90-A23D-3989AF7681D6}"/>
    <dgm:cxn modelId="{84BCC217-51EF-40C3-8887-580A18E205E5}" srcId="{BC5CA45B-3A0A-41C6-9CF3-B0FAEE7BFD8B}" destId="{EEA17E7E-8DD7-4156-BC1E-91D97B09A81E}" srcOrd="1" destOrd="0" parTransId="{7CE84DA7-2974-4A91-BAC1-490CE0EBBA9A}" sibTransId="{7EA540AA-82C8-4AF0-B939-1FD4C49BA981}"/>
    <dgm:cxn modelId="{093E41C1-E6E3-4938-BC4A-D2AC88321F5E}" srcId="{EEA17E7E-8DD7-4156-BC1E-91D97B09A81E}" destId="{3DB93F77-F50F-4435-856D-68D06DD52607}" srcOrd="1" destOrd="0" parTransId="{DEF2AD55-D2D3-4CA9-95FD-F2BF9F593442}" sibTransId="{25EEE4AA-F082-4B30-949B-CC32081AAE08}"/>
    <dgm:cxn modelId="{85A5356D-B61D-4EEA-B57C-5B01703709AB}" srcId="{AAC215B6-8F92-4C47-82D8-E1CFCF4A594C}" destId="{5F045873-0BFF-4BCD-B929-FC07BC63B72F}" srcOrd="0" destOrd="0" parTransId="{510BC242-E6BF-4436-9F1C-B09403FA37D1}" sibTransId="{04B4326C-36A4-41D5-B358-FCED93E5DD1C}"/>
    <dgm:cxn modelId="{2B411EAF-CD50-49C1-930B-D9E31F94E509}" type="presOf" srcId="{C8E80542-F045-48FC-9C09-7E476A234131}" destId="{165BF294-7723-467F-958D-E5954740B251}" srcOrd="0" destOrd="0" presId="urn:microsoft.com/office/officeart/2005/8/layout/hList2"/>
    <dgm:cxn modelId="{788119B9-78B0-404B-8786-B99069292D2F}" type="presOf" srcId="{9DA04544-7B4E-4705-A6F4-D6E353BA0E7A}" destId="{ED200C2C-A039-4FE9-8A99-7ABE32E08E9E}" srcOrd="0" destOrd="1" presId="urn:microsoft.com/office/officeart/2005/8/layout/hList2"/>
    <dgm:cxn modelId="{D4B52200-9526-4061-A600-758DDA5772F8}" type="presOf" srcId="{AAC215B6-8F92-4C47-82D8-E1CFCF4A594C}" destId="{CAFC6E83-37F8-479F-9218-EACE8652316C}" srcOrd="0" destOrd="0" presId="urn:microsoft.com/office/officeart/2005/8/layout/hList2"/>
    <dgm:cxn modelId="{BE04D0C2-D991-444D-8026-6534CC2DE661}" srcId="{8B5BBEC6-1F72-450B-8EAC-33FD8DCAFDCE}" destId="{C8E80542-F045-48FC-9C09-7E476A234131}" srcOrd="0" destOrd="0" parTransId="{18EA3ECD-ED3F-4E68-911C-02D297BD8AFE}" sibTransId="{E36A6848-8A8C-44C3-AEF4-013442678C5F}"/>
    <dgm:cxn modelId="{1E8623F5-A25E-4862-B33E-95B2593B11E1}" type="presOf" srcId="{5F045873-0BFF-4BCD-B929-FC07BC63B72F}" destId="{ED200C2C-A039-4FE9-8A99-7ABE32E08E9E}" srcOrd="0" destOrd="0" presId="urn:microsoft.com/office/officeart/2005/8/layout/hList2"/>
    <dgm:cxn modelId="{5B6C5A81-EC0C-470B-975E-76A6BFE6BB9D}" type="presParOf" srcId="{FDB540CE-99B5-4509-AF4C-011159F103ED}" destId="{1D43AEAC-194B-44B9-B4FB-D6CE725F06D8}" srcOrd="0" destOrd="0" presId="urn:microsoft.com/office/officeart/2005/8/layout/hList2"/>
    <dgm:cxn modelId="{4CF573B5-A263-4BEF-A98F-54B3082694F8}" type="presParOf" srcId="{1D43AEAC-194B-44B9-B4FB-D6CE725F06D8}" destId="{45B44695-FB95-4B72-9DD4-3F8C49FBB9BB}" srcOrd="0" destOrd="0" presId="urn:microsoft.com/office/officeart/2005/8/layout/hList2"/>
    <dgm:cxn modelId="{3B8D2671-89C5-4B3C-96E6-87D0EF7F24D8}" type="presParOf" srcId="{1D43AEAC-194B-44B9-B4FB-D6CE725F06D8}" destId="{165BF294-7723-467F-958D-E5954740B251}" srcOrd="1" destOrd="0" presId="urn:microsoft.com/office/officeart/2005/8/layout/hList2"/>
    <dgm:cxn modelId="{90E68AD4-C048-4467-A894-CCC8E34AA896}" type="presParOf" srcId="{1D43AEAC-194B-44B9-B4FB-D6CE725F06D8}" destId="{4E5B167A-13AF-4A8D-9390-F4E24505CC8E}" srcOrd="2" destOrd="0" presId="urn:microsoft.com/office/officeart/2005/8/layout/hList2"/>
    <dgm:cxn modelId="{F648FE9D-4473-4C1E-A81E-13E3E6AD73A5}" type="presParOf" srcId="{FDB540CE-99B5-4509-AF4C-011159F103ED}" destId="{756A2C9A-6F34-4B41-80E9-AB0B1F239A98}" srcOrd="1" destOrd="0" presId="urn:microsoft.com/office/officeart/2005/8/layout/hList2"/>
    <dgm:cxn modelId="{CBA8A06E-E39E-4ABF-BC38-97D66D63C638}" type="presParOf" srcId="{FDB540CE-99B5-4509-AF4C-011159F103ED}" destId="{4303FC12-2B03-42B5-8DCB-86D8E4AD62C9}" srcOrd="2" destOrd="0" presId="urn:microsoft.com/office/officeart/2005/8/layout/hList2"/>
    <dgm:cxn modelId="{0F511A55-479C-4422-9C20-1F6CCF367183}" type="presParOf" srcId="{4303FC12-2B03-42B5-8DCB-86D8E4AD62C9}" destId="{530D1395-A2CA-4C92-8F96-2198F25E935A}" srcOrd="0" destOrd="0" presId="urn:microsoft.com/office/officeart/2005/8/layout/hList2"/>
    <dgm:cxn modelId="{A0D7F805-14B4-4089-A81C-C06CBE1F6C6B}" type="presParOf" srcId="{4303FC12-2B03-42B5-8DCB-86D8E4AD62C9}" destId="{FB5C03E9-8E0E-471A-B1D7-6F110AB5FA9D}" srcOrd="1" destOrd="0" presId="urn:microsoft.com/office/officeart/2005/8/layout/hList2"/>
    <dgm:cxn modelId="{99523989-41C8-48B4-9684-0BB4D8AAAADF}" type="presParOf" srcId="{4303FC12-2B03-42B5-8DCB-86D8E4AD62C9}" destId="{B3AF5B2F-E444-4492-8A32-CC0FDDCEA295}" srcOrd="2" destOrd="0" presId="urn:microsoft.com/office/officeart/2005/8/layout/hList2"/>
    <dgm:cxn modelId="{AB399524-29C6-4A56-8841-BBE2D2A6F079}" type="presParOf" srcId="{FDB540CE-99B5-4509-AF4C-011159F103ED}" destId="{599C8398-B2B0-4802-80BA-9F4401AEBCF3}" srcOrd="3" destOrd="0" presId="urn:microsoft.com/office/officeart/2005/8/layout/hList2"/>
    <dgm:cxn modelId="{19E20F88-4B50-4C3E-872D-18BD620CFF04}" type="presParOf" srcId="{FDB540CE-99B5-4509-AF4C-011159F103ED}" destId="{7F188414-C77B-4A92-982C-08B70779411C}" srcOrd="4" destOrd="0" presId="urn:microsoft.com/office/officeart/2005/8/layout/hList2"/>
    <dgm:cxn modelId="{AB5F48E1-6F09-4F06-842E-7DE4E3B842BD}" type="presParOf" srcId="{7F188414-C77B-4A92-982C-08B70779411C}" destId="{8BC5E576-BAE4-48D6-8348-3E396B1FAC5F}" srcOrd="0" destOrd="0" presId="urn:microsoft.com/office/officeart/2005/8/layout/hList2"/>
    <dgm:cxn modelId="{D093726B-E5D7-4E43-A3ED-591AC1E93784}" type="presParOf" srcId="{7F188414-C77B-4A92-982C-08B70779411C}" destId="{ED200C2C-A039-4FE9-8A99-7ABE32E08E9E}" srcOrd="1" destOrd="0" presId="urn:microsoft.com/office/officeart/2005/8/layout/hList2"/>
    <dgm:cxn modelId="{47D57756-2BAE-4AE1-8873-0A3443415C45}" type="presParOf" srcId="{7F188414-C77B-4A92-982C-08B70779411C}" destId="{CAFC6E83-37F8-479F-9218-EACE8652316C}" srcOrd="2" destOrd="0" presId="urn:microsoft.com/office/officeart/2005/8/layout/h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54B1729-BC98-42C1-9C6C-D65DCBA4358F}">
      <dsp:nvSpPr>
        <dsp:cNvPr id="0" name=""/>
        <dsp:cNvSpPr/>
      </dsp:nvSpPr>
      <dsp:spPr>
        <a:xfrm rot="5400000">
          <a:off x="3048070" y="-1828869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0988" lvl="1" indent="-280988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Common view of you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66802" y="152399"/>
        <a:ext cx="5010287" cy="1047750"/>
      </dsp:txXfrm>
    </dsp:sp>
    <dsp:sp modelId="{7E429971-BC57-430F-BB25-C0574E5E39E3}">
      <dsp:nvSpPr>
        <dsp:cNvPr id="0" name=""/>
        <dsp:cNvSpPr/>
      </dsp:nvSpPr>
      <dsp:spPr>
        <a:xfrm>
          <a:off x="109" y="0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1</a:t>
          </a:r>
          <a:endParaRPr lang="en-US" sz="4400" kern="1200" dirty="0"/>
        </a:p>
      </dsp:txBody>
      <dsp:txXfrm>
        <a:off x="53098" y="52989"/>
        <a:ext cx="979514" cy="1203709"/>
      </dsp:txXfrm>
    </dsp:sp>
    <dsp:sp modelId="{B37A5355-225B-4C6F-AED7-6C620F99EECC}">
      <dsp:nvSpPr>
        <dsp:cNvPr id="0" name=""/>
        <dsp:cNvSpPr/>
      </dsp:nvSpPr>
      <dsp:spPr>
        <a:xfrm rot="5400000">
          <a:off x="3066871" y="-473143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5358425"/>
            <a:satOff val="-6896"/>
            <a:lumOff val="-537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5358425"/>
              <a:satOff val="-6896"/>
              <a:lumOff val="-537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Accountability and Professionalism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1508125"/>
        <a:ext cx="5010287" cy="1047750"/>
      </dsp:txXfrm>
    </dsp:sp>
    <dsp:sp modelId="{C04276DC-EE64-470A-B8BC-09067B8045FA}">
      <dsp:nvSpPr>
        <dsp:cNvPr id="0" name=""/>
        <dsp:cNvSpPr/>
      </dsp:nvSpPr>
      <dsp:spPr>
        <a:xfrm>
          <a:off x="109" y="1377156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5625132"/>
                <a:satOff val="-8440"/>
                <a:lumOff val="-1373"/>
                <a:alphaOff val="0"/>
                <a:shade val="51000"/>
                <a:satMod val="130000"/>
              </a:schemeClr>
            </a:gs>
            <a:gs pos="80000">
              <a:schemeClr val="accent3">
                <a:hueOff val="5625132"/>
                <a:satOff val="-8440"/>
                <a:lumOff val="-1373"/>
                <a:alphaOff val="0"/>
                <a:shade val="93000"/>
                <a:satMod val="130000"/>
              </a:schemeClr>
            </a:gs>
            <a:gs pos="100000">
              <a:schemeClr val="accent3">
                <a:hueOff val="5625132"/>
                <a:satOff val="-8440"/>
                <a:lumOff val="-1373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2</a:t>
          </a:r>
          <a:endParaRPr lang="en-US" sz="4400" kern="1200" dirty="0"/>
        </a:p>
      </dsp:txBody>
      <dsp:txXfrm>
        <a:off x="53098" y="1430145"/>
        <a:ext cx="979514" cy="1203709"/>
      </dsp:txXfrm>
    </dsp:sp>
    <dsp:sp modelId="{C7C3E6FD-D83F-4BDA-907E-B5EE041DA931}">
      <dsp:nvSpPr>
        <dsp:cNvPr id="0" name=""/>
        <dsp:cNvSpPr/>
      </dsp:nvSpPr>
      <dsp:spPr>
        <a:xfrm rot="5400000">
          <a:off x="3066871" y="902028"/>
          <a:ext cx="1047750" cy="5010287"/>
        </a:xfrm>
        <a:prstGeom prst="rect">
          <a:avLst/>
        </a:prstGeom>
        <a:solidFill>
          <a:schemeClr val="accent3">
            <a:tint val="40000"/>
            <a:alpha val="90000"/>
            <a:hueOff val="10716850"/>
            <a:satOff val="-13793"/>
            <a:lumOff val="-1075"/>
            <a:alphaOff val="0"/>
          </a:schemeClr>
        </a:solidFill>
        <a:ln w="9525" cap="flat" cmpd="sng" algn="ctr">
          <a:solidFill>
            <a:schemeClr val="accent3">
              <a:tint val="40000"/>
              <a:alpha val="90000"/>
              <a:hueOff val="10716850"/>
              <a:satOff val="-13793"/>
              <a:lumOff val="-1075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85750" lvl="1" indent="-285750" algn="l" defTabSz="1422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32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Possible solution</a:t>
          </a:r>
          <a:endParaRPr lang="en-US" sz="32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-5400000">
        <a:off x="1085603" y="2883296"/>
        <a:ext cx="5010287" cy="1047750"/>
      </dsp:txXfrm>
    </dsp:sp>
    <dsp:sp modelId="{F5034101-5B7D-4FE7-B47A-5A48CF39606B}">
      <dsp:nvSpPr>
        <dsp:cNvPr id="0" name=""/>
        <dsp:cNvSpPr/>
      </dsp:nvSpPr>
      <dsp:spPr>
        <a:xfrm>
          <a:off x="109" y="2752328"/>
          <a:ext cx="1085492" cy="1309687"/>
        </a:xfrm>
        <a:prstGeom prst="roundRect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shade val="51000"/>
                <a:satMod val="130000"/>
              </a:schemeClr>
            </a:gs>
            <a:gs pos="80000">
              <a:schemeClr val="accent3">
                <a:hueOff val="11250264"/>
                <a:satOff val="-16880"/>
                <a:lumOff val="-2745"/>
                <a:alphaOff val="0"/>
                <a:shade val="93000"/>
                <a:satMod val="130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lvl="0" algn="ctr" defTabSz="1955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400" kern="1200" dirty="0" smtClean="0"/>
            <a:t>3</a:t>
          </a:r>
          <a:endParaRPr lang="en-US" sz="4400" kern="1200" dirty="0"/>
        </a:p>
      </dsp:txBody>
      <dsp:txXfrm>
        <a:off x="53098" y="2805317"/>
        <a:ext cx="979514" cy="12037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2036BA-AB2C-4075-89CE-025D7F001B9A}">
      <dsp:nvSpPr>
        <dsp:cNvPr id="0" name=""/>
        <dsp:cNvSpPr/>
      </dsp:nvSpPr>
      <dsp:spPr>
        <a:xfrm>
          <a:off x="7841666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D53FBF-F748-4F89-9B6A-F35489FF05DA}">
      <dsp:nvSpPr>
        <dsp:cNvPr id="0" name=""/>
        <dsp:cNvSpPr/>
      </dsp:nvSpPr>
      <dsp:spPr>
        <a:xfrm>
          <a:off x="7417220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2936D1-DD8B-4F67-A5E0-BAEF0C65EB4D}">
      <dsp:nvSpPr>
        <dsp:cNvPr id="0" name=""/>
        <dsp:cNvSpPr/>
      </dsp:nvSpPr>
      <dsp:spPr>
        <a:xfrm>
          <a:off x="6992775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B6564D-B2A2-49A7-80FF-B0439CF3CE63}">
      <dsp:nvSpPr>
        <dsp:cNvPr id="0" name=""/>
        <dsp:cNvSpPr/>
      </dsp:nvSpPr>
      <dsp:spPr>
        <a:xfrm>
          <a:off x="6569136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AA0C4B-13DF-4DFE-BF7C-DA8F0B94D93D}">
      <dsp:nvSpPr>
        <dsp:cNvPr id="0" name=""/>
        <dsp:cNvSpPr/>
      </dsp:nvSpPr>
      <dsp:spPr>
        <a:xfrm>
          <a:off x="6144690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A5F8E76-6A42-42CE-9140-F2D0A14D6A59}">
      <dsp:nvSpPr>
        <dsp:cNvPr id="0" name=""/>
        <dsp:cNvSpPr/>
      </dsp:nvSpPr>
      <dsp:spPr>
        <a:xfrm>
          <a:off x="5488655" y="2227527"/>
          <a:ext cx="463178" cy="463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DA80FEF-669D-4C42-8312-98553D8C6865}">
      <dsp:nvSpPr>
        <dsp:cNvPr id="0" name=""/>
        <dsp:cNvSpPr/>
      </dsp:nvSpPr>
      <dsp:spPr>
        <a:xfrm>
          <a:off x="7464022" y="186491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D6CA2BA-5703-416D-A295-A2AF5094BB80}">
      <dsp:nvSpPr>
        <dsp:cNvPr id="0" name=""/>
        <dsp:cNvSpPr/>
      </dsp:nvSpPr>
      <dsp:spPr>
        <a:xfrm>
          <a:off x="7464022" y="2825155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28C46B-B913-4324-B523-875202A7948F}">
      <dsp:nvSpPr>
        <dsp:cNvPr id="0" name=""/>
        <dsp:cNvSpPr/>
      </dsp:nvSpPr>
      <dsp:spPr>
        <a:xfrm>
          <a:off x="7670597" y="207288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430746-ECC2-4D78-BAE4-9565BAE3C3DD}">
      <dsp:nvSpPr>
        <dsp:cNvPr id="0" name=""/>
        <dsp:cNvSpPr/>
      </dsp:nvSpPr>
      <dsp:spPr>
        <a:xfrm>
          <a:off x="7684315" y="2618328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9EAF8-289F-4160-A59F-CC89955080BD}">
      <dsp:nvSpPr>
        <dsp:cNvPr id="0" name=""/>
        <dsp:cNvSpPr/>
      </dsp:nvSpPr>
      <dsp:spPr>
        <a:xfrm>
          <a:off x="2951663" y="1286710"/>
          <a:ext cx="2344942" cy="23451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Your current procurement position</a:t>
          </a:r>
          <a:endParaRPr lang="en-US" sz="2300" kern="1200" dirty="0"/>
        </a:p>
      </dsp:txBody>
      <dsp:txXfrm>
        <a:off x="3295072" y="1630154"/>
        <a:ext cx="1658124" cy="1658297"/>
      </dsp:txXfrm>
    </dsp:sp>
    <dsp:sp modelId="{ED079A9E-644E-44C2-B77E-FE0D8AAEC80B}">
      <dsp:nvSpPr>
        <dsp:cNvPr id="0" name=""/>
        <dsp:cNvSpPr/>
      </dsp:nvSpPr>
      <dsp:spPr>
        <a:xfrm>
          <a:off x="2776559" y="1086358"/>
          <a:ext cx="463178" cy="463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26F09C-C6D6-4931-9C8F-AB93BA580C3C}">
      <dsp:nvSpPr>
        <dsp:cNvPr id="0" name=""/>
        <dsp:cNvSpPr/>
      </dsp:nvSpPr>
      <dsp:spPr>
        <a:xfrm>
          <a:off x="2479608" y="84182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C512A91-DFED-4D40-8809-F402A37ADCCB}">
      <dsp:nvSpPr>
        <dsp:cNvPr id="0" name=""/>
        <dsp:cNvSpPr/>
      </dsp:nvSpPr>
      <dsp:spPr>
        <a:xfrm>
          <a:off x="1984960" y="84182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D8CB0B-BA4F-4698-B063-3FAADED5BFDF}">
      <dsp:nvSpPr>
        <dsp:cNvPr id="0" name=""/>
        <dsp:cNvSpPr/>
      </dsp:nvSpPr>
      <dsp:spPr>
        <a:xfrm>
          <a:off x="1490311" y="84182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1C509CB-665A-499D-A722-556CE1C31E5B}">
      <dsp:nvSpPr>
        <dsp:cNvPr id="0" name=""/>
        <dsp:cNvSpPr/>
      </dsp:nvSpPr>
      <dsp:spPr>
        <a:xfrm>
          <a:off x="995662" y="84182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796792B-A41C-4B2A-8097-02C3EDC5D0AE}">
      <dsp:nvSpPr>
        <dsp:cNvPr id="0" name=""/>
        <dsp:cNvSpPr/>
      </dsp:nvSpPr>
      <dsp:spPr>
        <a:xfrm>
          <a:off x="500206" y="84182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4E510-A8C0-43F5-BA20-416885B01054}">
      <dsp:nvSpPr>
        <dsp:cNvPr id="0" name=""/>
        <dsp:cNvSpPr/>
      </dsp:nvSpPr>
      <dsp:spPr>
        <a:xfrm>
          <a:off x="5557" y="841822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7A6EB9-C0EE-4EC7-91C7-AC075DF83CBF}">
      <dsp:nvSpPr>
        <dsp:cNvPr id="0" name=""/>
        <dsp:cNvSpPr/>
      </dsp:nvSpPr>
      <dsp:spPr>
        <a:xfrm>
          <a:off x="3943" y="244194"/>
          <a:ext cx="2714516" cy="595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From another agency</a:t>
          </a:r>
          <a:endParaRPr lang="en-US" sz="2400" kern="1200" dirty="0"/>
        </a:p>
      </dsp:txBody>
      <dsp:txXfrm>
        <a:off x="3943" y="244194"/>
        <a:ext cx="2714516" cy="595723"/>
      </dsp:txXfrm>
    </dsp:sp>
    <dsp:sp modelId="{90F7E683-8445-4D8F-8CB1-785D512D331C}">
      <dsp:nvSpPr>
        <dsp:cNvPr id="0" name=""/>
        <dsp:cNvSpPr/>
      </dsp:nvSpPr>
      <dsp:spPr>
        <a:xfrm>
          <a:off x="2295628" y="2227527"/>
          <a:ext cx="463178" cy="463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0F7A8D-20C4-4EBF-B73D-9B152808E679}">
      <dsp:nvSpPr>
        <dsp:cNvPr id="0" name=""/>
        <dsp:cNvSpPr/>
      </dsp:nvSpPr>
      <dsp:spPr>
        <a:xfrm>
          <a:off x="1837291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064870-AD8F-4FA5-831A-A49D18D38EE4}">
      <dsp:nvSpPr>
        <dsp:cNvPr id="0" name=""/>
        <dsp:cNvSpPr/>
      </dsp:nvSpPr>
      <dsp:spPr>
        <a:xfrm>
          <a:off x="1379761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6841BA-3715-4D4D-B790-65C3064524ED}">
      <dsp:nvSpPr>
        <dsp:cNvPr id="0" name=""/>
        <dsp:cNvSpPr/>
      </dsp:nvSpPr>
      <dsp:spPr>
        <a:xfrm>
          <a:off x="921424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CB66C9E-9823-4750-8B9F-6F27CFE568A7}">
      <dsp:nvSpPr>
        <dsp:cNvPr id="0" name=""/>
        <dsp:cNvSpPr/>
      </dsp:nvSpPr>
      <dsp:spPr>
        <a:xfrm>
          <a:off x="463894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980033-0F0E-4AEC-9BFA-FEDB96C27D7E}">
      <dsp:nvSpPr>
        <dsp:cNvPr id="0" name=""/>
        <dsp:cNvSpPr/>
      </dsp:nvSpPr>
      <dsp:spPr>
        <a:xfrm>
          <a:off x="5557" y="2343320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934C269-599A-47F4-B821-929735673CCC}">
      <dsp:nvSpPr>
        <dsp:cNvPr id="0" name=""/>
        <dsp:cNvSpPr/>
      </dsp:nvSpPr>
      <dsp:spPr>
        <a:xfrm>
          <a:off x="3943" y="1750643"/>
          <a:ext cx="2052833" cy="595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From the private sector</a:t>
          </a:r>
          <a:endParaRPr lang="en-US" sz="2400" kern="1200" dirty="0"/>
        </a:p>
      </dsp:txBody>
      <dsp:txXfrm>
        <a:off x="3943" y="1750643"/>
        <a:ext cx="2052833" cy="595723"/>
      </dsp:txXfrm>
    </dsp:sp>
    <dsp:sp modelId="{B41592BB-26DE-4B87-85BB-369D0E987321}">
      <dsp:nvSpPr>
        <dsp:cNvPr id="0" name=""/>
        <dsp:cNvSpPr/>
      </dsp:nvSpPr>
      <dsp:spPr>
        <a:xfrm>
          <a:off x="2776559" y="3349651"/>
          <a:ext cx="463178" cy="46355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8FED925-F388-4579-805C-CB42E3B3B9C2}">
      <dsp:nvSpPr>
        <dsp:cNvPr id="0" name=""/>
        <dsp:cNvSpPr/>
      </dsp:nvSpPr>
      <dsp:spPr>
        <a:xfrm>
          <a:off x="2479608" y="3821583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900838-EBB2-468C-B2C0-DC089AEF387A}">
      <dsp:nvSpPr>
        <dsp:cNvPr id="0" name=""/>
        <dsp:cNvSpPr/>
      </dsp:nvSpPr>
      <dsp:spPr>
        <a:xfrm>
          <a:off x="1984960" y="3821583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73E4455-C06F-4FF8-833A-DD9535BB2CC5}">
      <dsp:nvSpPr>
        <dsp:cNvPr id="0" name=""/>
        <dsp:cNvSpPr/>
      </dsp:nvSpPr>
      <dsp:spPr>
        <a:xfrm>
          <a:off x="1490311" y="3821583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A0183C8-FCC8-4D48-8EFE-2375B407F8B2}">
      <dsp:nvSpPr>
        <dsp:cNvPr id="0" name=""/>
        <dsp:cNvSpPr/>
      </dsp:nvSpPr>
      <dsp:spPr>
        <a:xfrm>
          <a:off x="995662" y="3821583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317DF3-7A69-45CC-BFDB-45BC59734302}">
      <dsp:nvSpPr>
        <dsp:cNvPr id="0" name=""/>
        <dsp:cNvSpPr/>
      </dsp:nvSpPr>
      <dsp:spPr>
        <a:xfrm>
          <a:off x="500206" y="3821583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D67523-277F-4283-AF31-3F0E0DFF1735}">
      <dsp:nvSpPr>
        <dsp:cNvPr id="0" name=""/>
        <dsp:cNvSpPr/>
      </dsp:nvSpPr>
      <dsp:spPr>
        <a:xfrm>
          <a:off x="5557" y="3821583"/>
          <a:ext cx="231589" cy="23158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6C687C-E067-4599-A940-3133C5199E47}">
      <dsp:nvSpPr>
        <dsp:cNvPr id="0" name=""/>
        <dsp:cNvSpPr/>
      </dsp:nvSpPr>
      <dsp:spPr>
        <a:xfrm>
          <a:off x="3943" y="3223574"/>
          <a:ext cx="2714516" cy="595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Could not find a better job</a:t>
          </a:r>
          <a:endParaRPr lang="en-US" sz="2400" kern="1200" dirty="0"/>
        </a:p>
      </dsp:txBody>
      <dsp:txXfrm>
        <a:off x="3943" y="3223574"/>
        <a:ext cx="2714516" cy="59572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#1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  <dgm:cat type="picture" pri="29000"/>
    <dgm:cat type="pictureconvert" pri="2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3FDC75-7F73-4A4A-A77C-09AADF00E0EA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9226BF-1F13-42D3-80DC-373E7ADD1EB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11895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EF76B-3757-4A0B-AF93-28494465C1DD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693FD4-8F83-4EF7-AC3F-0DC0388986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91280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 numCol="2" spcCol="182880">
            <a:noAutofit/>
          </a:bodyPr>
          <a:lstStyle/>
          <a:p>
            <a:pPr marL="228600" marR="0" indent="-2286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None/>
              <a:tabLst/>
              <a:defRPr/>
            </a:pPr>
            <a:r>
              <a:rPr lang="en-US" sz="1200" dirty="0" smtClean="0"/>
              <a:t>This is another option</a:t>
            </a:r>
            <a:r>
              <a:rPr lang="en-US" sz="1200" baseline="0" dirty="0" smtClean="0"/>
              <a:t> for an Overview slide.</a:t>
            </a:r>
            <a:endParaRPr lang="en-US" sz="1200" dirty="0" smtClean="0"/>
          </a:p>
          <a:p>
            <a:pPr marL="228600" indent="-228600">
              <a:buFont typeface="+mj-lt"/>
              <a:buNone/>
            </a:pPr>
            <a:endParaRPr lang="en-US" sz="1200" dirty="0"/>
          </a:p>
        </p:txBody>
      </p:sp>
      <p:sp>
        <p:nvSpPr>
          <p:cNvPr id="5" name="Slide Image Placeholder 4"/>
          <p:cNvSpPr>
            <a:spLocks noGrp="1" noRot="1" noChangeAspect="1"/>
          </p:cNvSpPr>
          <p:nvPr>
            <p:ph type="sldImg"/>
          </p:nvPr>
        </p:nvSpPr>
        <p:spPr>
          <a:xfrm>
            <a:off x="539750" y="503238"/>
            <a:ext cx="3143250" cy="2359025"/>
          </a:xfr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</a:t>
            </a:r>
            <a:r>
              <a:rPr lang="en-US" b="1" dirty="0" smtClean="0"/>
              <a:t>Engineering Excellence</a:t>
            </a:r>
            <a:endParaRPr lang="en-US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en-US" dirty="0" smtClean="0"/>
              <a:t>Microsoft Confidential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smtClean="0"/>
              <a:pPr/>
              <a:t>37</a:t>
            </a:fld>
            <a:endParaRPr lang="en-US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450850"/>
            <a:ext cx="4572000" cy="3429000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7492" y="4130104"/>
            <a:ext cx="6261652" cy="4554823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>
              <a:defRPr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>
              <a:buNone/>
              <a:defRPr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>
              <a:buNone/>
              <a:defRPr sz="2000" baseline="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ackground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>
              <a:defRPr sz="4000" b="1" cap="small" baseline="0">
                <a:solidFill>
                  <a:srgbClr val="0033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</a:lstStyle>
          <a:p>
            <a:r>
              <a:rPr lang="en-US" dirty="0" smtClean="0"/>
              <a:t>Company Logo</a:t>
            </a:r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>
              <a:defRPr lang="en-US" dirty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>
              <a:defRPr sz="3200">
                <a:latin typeface="+mn-lt"/>
              </a:defRPr>
            </a:lvl1pPr>
            <a:lvl2pPr>
              <a:defRPr sz="2800">
                <a:latin typeface="+mn-lt"/>
              </a:defRPr>
            </a:lvl2pPr>
            <a:lvl3pPr>
              <a:defRPr sz="2400">
                <a:latin typeface="+mn-lt"/>
              </a:defRPr>
            </a:lvl3pPr>
            <a:lvl4pPr>
              <a:defRPr sz="2400">
                <a:latin typeface="+mn-lt"/>
              </a:defRPr>
            </a:lvl4pPr>
            <a:lvl5pPr>
              <a:defRPr sz="2400"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B281C-5159-4971-8228-52B9A72E9ED2}" type="datetimeFigureOut">
              <a:rPr lang="en-US" smtClean="0"/>
              <a:pPr/>
              <a:t>10/27/2014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lang="en-US" sz="4400" kern="1200" dirty="0" smtClean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1219200" y="762000"/>
            <a:ext cx="7780424" cy="299402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Social and Institutional Barriers to Enhancing Public Procurement </a:t>
            </a:r>
            <a:r>
              <a:rPr lang="en-US" dirty="0" smtClean="0">
                <a:solidFill>
                  <a:srgbClr val="FF0000"/>
                </a:solidFill>
              </a:rPr>
              <a:t>Accountability: </a:t>
            </a:r>
            <a:r>
              <a:rPr lang="en-US" i="1" dirty="0" smtClean="0">
                <a:solidFill>
                  <a:srgbClr val="FF0000"/>
                </a:solidFill>
              </a:rPr>
              <a:t>Difficult Choices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400" dirty="0" smtClean="0">
                <a:latin typeface="+mn-lt"/>
              </a:rPr>
              <a:t>Dr. Eric Prier</a:t>
            </a:r>
          </a:p>
          <a:p>
            <a:r>
              <a:rPr lang="en-US" sz="2400" dirty="0" smtClean="0">
                <a:latin typeface="+mn-lt"/>
              </a:rPr>
              <a:t>28 </a:t>
            </a:r>
            <a:r>
              <a:rPr lang="en-US" sz="2400" dirty="0" err="1" smtClean="0">
                <a:latin typeface="+mn-lt"/>
              </a:rPr>
              <a:t>Octubre</a:t>
            </a:r>
            <a:r>
              <a:rPr lang="en-US" sz="2400" dirty="0" smtClean="0">
                <a:latin typeface="+mn-lt"/>
              </a:rPr>
              <a:t>, 2014</a:t>
            </a:r>
          </a:p>
          <a:p>
            <a:r>
              <a:rPr lang="en-US" sz="2800" dirty="0">
                <a:latin typeface="+mn-lt"/>
              </a:rPr>
              <a:t>Ciudad </a:t>
            </a:r>
            <a:r>
              <a:rPr lang="en-US" sz="2800" dirty="0" smtClean="0">
                <a:latin typeface="+mn-lt"/>
              </a:rPr>
              <a:t>de Asunción, Paraguay</a:t>
            </a:r>
            <a:endParaRPr lang="en-US" sz="2800" dirty="0">
              <a:latin typeface="+mn-lt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So what is the value of good public procurement?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amazing that roughly 12 – 15% of any nation’s GDP is controlled by public procurement</a:t>
            </a:r>
          </a:p>
          <a:p>
            <a:pPr lvl="1"/>
            <a:r>
              <a:rPr lang="en-US" dirty="0" smtClean="0"/>
              <a:t>Often little is done to increase the effectiveness  of those charged with spending government resources</a:t>
            </a:r>
          </a:p>
        </p:txBody>
      </p:sp>
    </p:spTree>
    <p:extLst>
      <p:ext uri="{BB962C8B-B14F-4D97-AF65-F5344CB8AC3E}">
        <p14:creationId xmlns:p14="http://schemas.microsoft.com/office/powerpoint/2010/main" val="408347105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THINK ABOUT THE VALUE OF GOOD PROCUREMENT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905000"/>
            <a:ext cx="8077200" cy="464820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b="1" i="1" u="sng" dirty="0" smtClean="0">
                <a:solidFill>
                  <a:srgbClr val="FF0000"/>
                </a:solidFill>
              </a:rPr>
              <a:t>PROFIT-LEVERAGE  EFFECT</a:t>
            </a:r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organization with revenue of $100 </a:t>
            </a:r>
            <a:r>
              <a:rPr lang="en-US" dirty="0" smtClean="0"/>
              <a:t>mil­lion</a:t>
            </a:r>
            <a:r>
              <a:rPr lang="en-US" dirty="0"/>
              <a:t>, purchases of $60 million, and proﬁt of $8 million </a:t>
            </a:r>
            <a:r>
              <a:rPr lang="en-US" dirty="0" smtClean="0"/>
              <a:t>(forget taxes for this example)</a:t>
            </a:r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10 percent reduction </a:t>
            </a:r>
            <a:r>
              <a:rPr lang="en-US" dirty="0" smtClean="0"/>
              <a:t>in </a:t>
            </a:r>
            <a:r>
              <a:rPr lang="en-US" dirty="0"/>
              <a:t>purchase spend would result in an increase in </a:t>
            </a:r>
            <a:r>
              <a:rPr lang="en-US" dirty="0" smtClean="0"/>
              <a:t>proﬁt </a:t>
            </a:r>
            <a:r>
              <a:rPr lang="en-US" dirty="0"/>
              <a:t>of 75 </a:t>
            </a:r>
            <a:r>
              <a:rPr lang="en-US" dirty="0" smtClean="0"/>
              <a:t>percent</a:t>
            </a:r>
          </a:p>
          <a:p>
            <a:pPr lvl="1"/>
            <a:r>
              <a:rPr lang="en-US" dirty="0" smtClean="0"/>
              <a:t>That is a leverage </a:t>
            </a:r>
            <a:r>
              <a:rPr lang="en-US" dirty="0"/>
              <a:t>of </a:t>
            </a:r>
            <a:r>
              <a:rPr lang="en-US" dirty="0" smtClean="0"/>
              <a:t>7.5</a:t>
            </a:r>
          </a:p>
        </p:txBody>
      </p:sp>
    </p:spTree>
    <p:extLst>
      <p:ext uri="{BB962C8B-B14F-4D97-AF65-F5344CB8AC3E}">
        <p14:creationId xmlns:p14="http://schemas.microsoft.com/office/powerpoint/2010/main" val="17233805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b="1" i="1" u="sng" dirty="0">
                <a:solidFill>
                  <a:srgbClr val="FF0000"/>
                </a:solidFill>
              </a:rPr>
              <a:t>PROFIT-LEVERAGE 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/>
          </a:bodyPr>
          <a:lstStyle/>
          <a:p>
            <a:r>
              <a:rPr lang="en-US" dirty="0" smtClean="0"/>
              <a:t>To </a:t>
            </a:r>
            <a:r>
              <a:rPr lang="en-US" dirty="0"/>
              <a:t>achieve a $6,000,000 increase in proﬁt by increasing sales, assuming the same </a:t>
            </a:r>
            <a:r>
              <a:rPr lang="en-US" dirty="0" smtClean="0"/>
              <a:t>per­centage holds, </a:t>
            </a:r>
            <a:r>
              <a:rPr lang="en-US" dirty="0"/>
              <a:t>might well require an increase of $75 million in sales, or 75 percent!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Which of </a:t>
            </a:r>
            <a:r>
              <a:rPr lang="en-US" dirty="0"/>
              <a:t>these two options—an increase in sales of </a:t>
            </a:r>
            <a:r>
              <a:rPr lang="en-US" dirty="0" smtClean="0"/>
              <a:t>$75 million or a reduction in procurement costs by 10% is the better option?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78471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0" indent="0" algn="ctr"/>
            <a:r>
              <a:rPr lang="en-US" b="1" i="1" u="sng" dirty="0">
                <a:solidFill>
                  <a:srgbClr val="FF0000"/>
                </a:solidFill>
              </a:rPr>
              <a:t>PROFIT-LEVERAGE  EFFECT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All of you can apply this to your jobs</a:t>
            </a:r>
          </a:p>
          <a:p>
            <a:endParaRPr lang="en-US" dirty="0" smtClean="0"/>
          </a:p>
          <a:p>
            <a:r>
              <a:rPr lang="en-US" dirty="0" smtClean="0"/>
              <a:t>Governments can raise taxes to get the same bang for the buck as lowering costs for the same goods</a:t>
            </a:r>
          </a:p>
          <a:p>
            <a:endParaRPr lang="en-US" dirty="0"/>
          </a:p>
          <a:p>
            <a:r>
              <a:rPr lang="en-US" dirty="0" smtClean="0"/>
              <a:t>Which do you think adds more value – raising taxes or lowering costs?</a:t>
            </a:r>
          </a:p>
        </p:txBody>
      </p:sp>
    </p:spTree>
    <p:extLst>
      <p:ext uri="{BB962C8B-B14F-4D97-AF65-F5344CB8AC3E}">
        <p14:creationId xmlns:p14="http://schemas.microsoft.com/office/powerpoint/2010/main" val="130586556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CHALLENGES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challenges discussed today for you are not process (which are at the macro level) – some of your biggest challenges are actually at the micro level – at the level of the practitioner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3626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 LEAST THREE LEVELS OF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PUBLIC ACCOUNTABILITY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4754563"/>
          </a:xfrm>
        </p:spPr>
        <p:txBody>
          <a:bodyPr>
            <a:normAutofit fontScale="92500" lnSpcReduction="10000"/>
          </a:bodyPr>
          <a:lstStyle/>
          <a:p>
            <a:pPr marL="514350" lvl="1" indent="-514350">
              <a:buFont typeface="+mj-lt"/>
              <a:buAutoNum type="arabicParenR"/>
            </a:pPr>
            <a:r>
              <a:rPr lang="en-US" b="1" i="1" dirty="0" smtClean="0"/>
              <a:t>Societal </a:t>
            </a:r>
            <a:r>
              <a:rPr lang="en-US" b="1" i="1" dirty="0"/>
              <a:t>level </a:t>
            </a:r>
            <a:r>
              <a:rPr lang="en-US" dirty="0"/>
              <a:t>- </a:t>
            </a:r>
            <a:r>
              <a:rPr lang="en-US" dirty="0" smtClean="0"/>
              <a:t>Voters hold officials accountable in the next election</a:t>
            </a:r>
          </a:p>
          <a:p>
            <a:pPr marL="742950" lvl="2" indent="-342900"/>
            <a:r>
              <a:rPr lang="en-US" dirty="0" smtClean="0"/>
              <a:t>Little accountability for political reasons (partisanship, election fraud, etc.)</a:t>
            </a:r>
          </a:p>
          <a:p>
            <a:pPr marL="342900" lvl="1" indent="-342900">
              <a:buFont typeface="Arial" pitchFamily="34" charset="0"/>
              <a:buChar char="•"/>
            </a:pPr>
            <a:endParaRPr lang="en-US" b="1" i="1" dirty="0" smtClean="0"/>
          </a:p>
          <a:p>
            <a:pPr marL="514350" lvl="1" indent="-514350">
              <a:buFont typeface="+mj-lt"/>
              <a:buAutoNum type="arabicParenR" startAt="2"/>
            </a:pPr>
            <a:r>
              <a:rPr lang="en-US" b="1" i="1" dirty="0" smtClean="0"/>
              <a:t>Institutional </a:t>
            </a:r>
            <a:r>
              <a:rPr lang="en-US" b="1" i="1" dirty="0"/>
              <a:t>level </a:t>
            </a:r>
            <a:r>
              <a:rPr lang="en-US" dirty="0" smtClean="0"/>
              <a:t>– Businesses </a:t>
            </a:r>
            <a:r>
              <a:rPr lang="en-US" dirty="0"/>
              <a:t>interact with </a:t>
            </a:r>
            <a:r>
              <a:rPr lang="en-US" dirty="0" smtClean="0"/>
              <a:t>a city’s </a:t>
            </a:r>
            <a:r>
              <a:rPr lang="en-US" dirty="0"/>
              <a:t>public works </a:t>
            </a:r>
            <a:r>
              <a:rPr lang="en-US" dirty="0" smtClean="0"/>
              <a:t>department and learns where government is (or is not) working</a:t>
            </a:r>
            <a:endParaRPr lang="en-US" dirty="0"/>
          </a:p>
          <a:p>
            <a:pPr marL="742950" lvl="2" indent="-342900"/>
            <a:r>
              <a:rPr lang="en-US" dirty="0" smtClean="0"/>
              <a:t>Documentation of how many complaints were made against your office</a:t>
            </a:r>
          </a:p>
          <a:p>
            <a:pPr marL="742950" lvl="2" indent="-342900"/>
            <a:r>
              <a:rPr lang="en-US" dirty="0" smtClean="0">
                <a:solidFill>
                  <a:srgbClr val="FF0000"/>
                </a:solidFill>
              </a:rPr>
              <a:t>REMEDY</a:t>
            </a:r>
            <a:r>
              <a:rPr lang="en-US" dirty="0" smtClean="0"/>
              <a:t>: Form </a:t>
            </a:r>
            <a:r>
              <a:rPr lang="en-US" dirty="0"/>
              <a:t>sound policies, organizational structures, and effective methods of management and </a:t>
            </a:r>
            <a:r>
              <a:rPr lang="en-US" dirty="0" smtClean="0"/>
              <a:t>control</a:t>
            </a:r>
          </a:p>
        </p:txBody>
      </p:sp>
    </p:spTree>
    <p:extLst>
      <p:ext uri="{BB962C8B-B14F-4D97-AF65-F5344CB8AC3E}">
        <p14:creationId xmlns:p14="http://schemas.microsoft.com/office/powerpoint/2010/main" val="3393416414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 LEAST THREE LEVELS OF </a:t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PUBLIC ACCOUNTABILITY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1752600"/>
            <a:ext cx="8077200" cy="4754563"/>
          </a:xfrm>
        </p:spPr>
        <p:txBody>
          <a:bodyPr>
            <a:normAutofit/>
          </a:bodyPr>
          <a:lstStyle/>
          <a:p>
            <a:pPr marL="514350" lvl="1" indent="-514350">
              <a:buFont typeface="+mj-lt"/>
              <a:buAutoNum type="arabicParenR" startAt="3"/>
            </a:pPr>
            <a:r>
              <a:rPr lang="en-US" b="1" i="1" dirty="0" smtClean="0"/>
              <a:t>Individual level </a:t>
            </a:r>
            <a:r>
              <a:rPr lang="en-US" dirty="0" smtClean="0"/>
              <a:t>- Your organizational boss sees what you do and evaluates your performance in an appraisal</a:t>
            </a:r>
          </a:p>
          <a:p>
            <a:pPr marL="742950" lvl="2" indent="-342900"/>
            <a:r>
              <a:rPr lang="en-US" dirty="0" smtClean="0"/>
              <a:t>Typically focused on  how many times you failed (not a count of successes)</a:t>
            </a:r>
          </a:p>
          <a:p>
            <a:pPr marL="742950" lvl="2" indent="-342900"/>
            <a:r>
              <a:rPr lang="en-US" dirty="0" smtClean="0">
                <a:solidFill>
                  <a:srgbClr val="FF0000"/>
                </a:solidFill>
              </a:rPr>
              <a:t>REMEDY</a:t>
            </a:r>
            <a:r>
              <a:rPr lang="en-US" dirty="0" smtClean="0"/>
              <a:t>: Develop individual practitioners by building </a:t>
            </a:r>
            <a:r>
              <a:rPr lang="en-US" dirty="0"/>
              <a:t>and </a:t>
            </a:r>
            <a:r>
              <a:rPr lang="en-US" dirty="0" smtClean="0"/>
              <a:t>enhancing knowledge</a:t>
            </a:r>
            <a:r>
              <a:rPr lang="en-US" dirty="0"/>
              <a:t>, skills, and abilities </a:t>
            </a:r>
            <a:r>
              <a:rPr lang="en-US" dirty="0" smtClean="0"/>
              <a:t>(KSAs) to </a:t>
            </a:r>
            <a:r>
              <a:rPr lang="en-US" dirty="0"/>
              <a:t>perform </a:t>
            </a:r>
            <a:r>
              <a:rPr lang="en-US" dirty="0" smtClean="0"/>
              <a:t>your </a:t>
            </a:r>
            <a:r>
              <a:rPr lang="en-US" dirty="0"/>
              <a:t>jobs </a:t>
            </a:r>
            <a:r>
              <a:rPr lang="en-US" dirty="0" smtClean="0"/>
              <a:t>better</a:t>
            </a:r>
            <a:endParaRPr lang="en-US" dirty="0"/>
          </a:p>
          <a:p>
            <a:pPr marL="742950" lvl="2" indent="-3429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128723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ACCOUNTABILITY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956787"/>
          </a:xfrm>
        </p:spPr>
        <p:txBody>
          <a:bodyPr>
            <a:normAutofit/>
          </a:bodyPr>
          <a:lstStyle/>
          <a:p>
            <a:r>
              <a:rPr lang="en-US" dirty="0" smtClean="0"/>
              <a:t>What is accountability?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Many definitions, but definitions are typically really about placing and holding responsibility</a:t>
            </a:r>
          </a:p>
          <a:p>
            <a:pPr lvl="1"/>
            <a:r>
              <a:rPr lang="en-US" dirty="0" smtClean="0"/>
              <a:t>This requires identifying 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Obligations and</a:t>
            </a:r>
          </a:p>
          <a:p>
            <a:pPr marL="1371600" lvl="2" indent="-457200">
              <a:buFont typeface="+mj-lt"/>
              <a:buAutoNum type="arabicParenR"/>
            </a:pPr>
            <a:r>
              <a:rPr lang="en-US" dirty="0" smtClean="0"/>
              <a:t>Responsiveness</a:t>
            </a:r>
          </a:p>
          <a:p>
            <a:pPr marL="114300" indent="0">
              <a:buNone/>
            </a:pPr>
            <a:r>
              <a:rPr lang="en-US" dirty="0" smtClean="0"/>
              <a:t>	</a:t>
            </a:r>
          </a:p>
          <a:p>
            <a:pPr marL="114300" indent="0">
              <a:buNone/>
            </a:pPr>
            <a:r>
              <a:rPr lang="en-US" dirty="0" smtClean="0"/>
              <a:t>Democracies also need transparent structures</a:t>
            </a:r>
            <a:endParaRPr lang="en-US" dirty="0"/>
          </a:p>
          <a:p>
            <a:pPr marL="914400" lvl="2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1160759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PUBLIC ACCOUNTABILITY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/>
          </a:bodyPr>
          <a:lstStyle/>
          <a:p>
            <a:r>
              <a:rPr lang="en-US" dirty="0" smtClean="0"/>
              <a:t>To promote accountability</a:t>
            </a:r>
          </a:p>
          <a:p>
            <a:pPr lvl="1"/>
            <a:r>
              <a:rPr lang="en-US" dirty="0" smtClean="0"/>
              <a:t>Most </a:t>
            </a:r>
            <a:r>
              <a:rPr lang="en-US" dirty="0"/>
              <a:t>procurement situations are rule-driven to tell you what </a:t>
            </a:r>
            <a:r>
              <a:rPr lang="en-US" dirty="0" smtClean="0"/>
              <a:t>NOT to </a:t>
            </a:r>
            <a:r>
              <a:rPr lang="en-US" dirty="0"/>
              <a:t>do  </a:t>
            </a:r>
            <a:r>
              <a:rPr lang="en-US" dirty="0" smtClean="0"/>
              <a:t>- thou shalt not…</a:t>
            </a:r>
            <a:endParaRPr lang="en-US" dirty="0"/>
          </a:p>
          <a:p>
            <a:r>
              <a:rPr lang="en-US" dirty="0" smtClean="0"/>
              <a:t>In other words, you are often given the constraints under which you buy things</a:t>
            </a:r>
          </a:p>
          <a:p>
            <a:endParaRPr lang="en-US" dirty="0" smtClean="0"/>
          </a:p>
          <a:p>
            <a:r>
              <a:rPr lang="en-US" dirty="0" smtClean="0"/>
              <a:t>Thus accountability is promoted through transparent rules and regulations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42282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PROFESSIONALISM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/>
          </a:bodyPr>
          <a:lstStyle/>
          <a:p>
            <a:r>
              <a:rPr lang="en-US" dirty="0" smtClean="0"/>
              <a:t>Now let’s think about professionalism</a:t>
            </a:r>
          </a:p>
          <a:p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Professionalization of the practitioner evolves over time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Think back to your career – you may have started in another agency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You now have KSAs that are increasingly focused on procurement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589842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My Assumptions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Lectures can be boring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I can be more boring than my presentations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/>
              <a:t>Thus to keep you </a:t>
            </a:r>
            <a:r>
              <a:rPr lang="en-US" dirty="0" smtClean="0"/>
              <a:t>awake - I will ask you a few questions throughout that may have no specific answer that you can apply to all situations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0740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ATTRIBUTES OF PROFESSIONALS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en-US" dirty="0" smtClean="0"/>
              <a:t>Need extensive training and specialized knowledge</a:t>
            </a:r>
          </a:p>
          <a:p>
            <a:pPr marL="514350" indent="-514350">
              <a:buAutoNum type="arabicPeriod"/>
            </a:pPr>
            <a:r>
              <a:rPr lang="en-US" dirty="0" smtClean="0"/>
              <a:t>Paid for applying theory-driven skills in nonstandard ways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Higher Education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Autonomy</a:t>
            </a:r>
          </a:p>
          <a:p>
            <a:pPr marL="514350" indent="-514350">
              <a:buAutoNum type="arabicPeriod" startAt="3"/>
            </a:pPr>
            <a:r>
              <a:rPr lang="en-US" dirty="0" smtClean="0"/>
              <a:t>Acculturated to norms of conduct and guided by internalized ethical codes</a:t>
            </a:r>
          </a:p>
          <a:p>
            <a:pPr marL="514350" indent="-514350">
              <a:buAutoNum type="arabicPeriod" startAt="2"/>
            </a:pPr>
            <a:endParaRPr lang="en-US" dirty="0" smtClean="0"/>
          </a:p>
          <a:p>
            <a:pPr marL="514350" indent="-514350">
              <a:buAutoNum type="arabicPeriod" startAt="2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79885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PROFESSIONALISM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1091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Look at professionals – they use their KSAs and apply them in ways that are discretionary</a:t>
            </a:r>
          </a:p>
          <a:p>
            <a:pPr lvl="1"/>
            <a:r>
              <a:rPr lang="en-US" dirty="0" smtClean="0"/>
              <a:t>Doctors and lawyers make judgments on what is best for their patients and clients</a:t>
            </a:r>
          </a:p>
          <a:p>
            <a:endParaRPr lang="en-US" dirty="0"/>
          </a:p>
          <a:p>
            <a:r>
              <a:rPr lang="en-US" dirty="0" smtClean="0"/>
              <a:t>Little reliance on algorithmic decision-making  -  just using your own best judgment given your knowledge of the situation and of the procurement field – best practices, alternative scenarios,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432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>
                <a:solidFill>
                  <a:srgbClr val="FF0000"/>
                </a:solidFill>
              </a:rPr>
              <a:t>PROFESSIONALISM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/>
          </a:bodyPr>
          <a:lstStyle/>
          <a:p>
            <a:r>
              <a:rPr lang="en-US" dirty="0" smtClean="0"/>
              <a:t>But relying upon professionalism in public procurement encounters tension when viewed against public accountability</a:t>
            </a:r>
          </a:p>
          <a:p>
            <a:endParaRPr lang="en-US" dirty="0"/>
          </a:p>
          <a:p>
            <a:r>
              <a:rPr lang="en-US" dirty="0" smtClean="0"/>
              <a:t>Those “Thou Shalt </a:t>
            </a:r>
            <a:r>
              <a:rPr lang="en-US" dirty="0" err="1" smtClean="0"/>
              <a:t>Nots</a:t>
            </a:r>
            <a:r>
              <a:rPr lang="en-US" dirty="0" smtClean="0"/>
              <a:t>” weren’t created in a vacuum</a:t>
            </a:r>
          </a:p>
          <a:p>
            <a:pPr lvl="1"/>
            <a:r>
              <a:rPr lang="en-US" dirty="0" smtClean="0"/>
              <a:t>Typically result of previous bad behavior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432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BARRIERS TO PROFESSIONALISM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Several social </a:t>
            </a:r>
            <a:r>
              <a:rPr lang="en-US" dirty="0"/>
              <a:t>b</a:t>
            </a:r>
            <a:r>
              <a:rPr lang="en-US" dirty="0" smtClean="0"/>
              <a:t>arriers </a:t>
            </a:r>
            <a:r>
              <a:rPr lang="en-US" dirty="0"/>
              <a:t>– learning on the job and lack of competency because </a:t>
            </a:r>
            <a:r>
              <a:rPr lang="en-US" dirty="0" smtClean="0"/>
              <a:t>little professionalization</a:t>
            </a:r>
          </a:p>
          <a:p>
            <a:endParaRPr lang="en-US" dirty="0" smtClean="0"/>
          </a:p>
          <a:p>
            <a:r>
              <a:rPr lang="en-US" dirty="0" smtClean="0"/>
              <a:t>These barriers can be dealt with by creating and teaching body of knowledge in public procurement </a:t>
            </a:r>
            <a:endParaRPr lang="en-US" dirty="0"/>
          </a:p>
          <a:p>
            <a:pPr lvl="1"/>
            <a:r>
              <a:rPr lang="en-US" dirty="0" smtClean="0"/>
              <a:t>Instead of different </a:t>
            </a:r>
            <a:r>
              <a:rPr lang="en-US" dirty="0"/>
              <a:t>disciplines </a:t>
            </a:r>
            <a:r>
              <a:rPr lang="en-US" dirty="0" smtClean="0"/>
              <a:t>where you fall </a:t>
            </a:r>
            <a:r>
              <a:rPr lang="en-US" dirty="0"/>
              <a:t>into </a:t>
            </a:r>
            <a:r>
              <a:rPr lang="en-US" dirty="0" smtClean="0"/>
              <a:t>public procurement from agency, take classes and get a degree in public procurement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03375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What do I think?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dirty="0" smtClean="0"/>
              <a:t>Professionalization can produce real opportunities to save money and buy better</a:t>
            </a:r>
          </a:p>
          <a:p>
            <a:pPr marL="914400" lvl="1" indent="-514350">
              <a:buFont typeface="Wingdings" panose="05000000000000000000" pitchFamily="2" charset="2"/>
              <a:buChar char="ü"/>
            </a:pPr>
            <a:r>
              <a:rPr lang="en-US" dirty="0" smtClean="0"/>
              <a:t>This will require greater education and a growing body of knowledge in procurement</a:t>
            </a:r>
          </a:p>
          <a:p>
            <a:pPr marL="514350" indent="-514350">
              <a:buFont typeface="+mj-lt"/>
              <a:buAutoNum type="arabicParenR"/>
            </a:pPr>
            <a:endParaRPr lang="en-US" dirty="0" smtClean="0"/>
          </a:p>
          <a:p>
            <a:pPr marL="514350" indent="-514350">
              <a:buFont typeface="+mj-lt"/>
              <a:buAutoNum type="arabicParenR"/>
            </a:pPr>
            <a:r>
              <a:rPr lang="en-US" dirty="0" smtClean="0"/>
              <a:t>Many political officials will resist loosening the reigns over you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These comprise </a:t>
            </a:r>
            <a:r>
              <a:rPr lang="en-US" dirty="0"/>
              <a:t>the tension I mentioned </a:t>
            </a:r>
            <a:r>
              <a:rPr lang="en-US" dirty="0" smtClean="0"/>
              <a:t>before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432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THE TIES THAT BIND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 how can we think about this tension usefully?</a:t>
            </a:r>
          </a:p>
          <a:p>
            <a:endParaRPr lang="en-US" dirty="0"/>
          </a:p>
          <a:p>
            <a:r>
              <a:rPr lang="en-US" dirty="0" smtClean="0"/>
              <a:t>Professionalism and accountability are intimately tied together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50613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0"/>
            <a:ext cx="8686800" cy="22098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Professionalism </a:t>
            </a:r>
            <a:r>
              <a:rPr lang="en-US" dirty="0">
                <a:solidFill>
                  <a:srgbClr val="FF0000"/>
                </a:solidFill>
              </a:rPr>
              <a:t>and </a:t>
            </a:r>
            <a:r>
              <a:rPr lang="en-US" dirty="0" smtClean="0">
                <a:solidFill>
                  <a:srgbClr val="FF0000"/>
                </a:solidFill>
              </a:rPr>
              <a:t>Accountability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---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the ties that bind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492068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PROFESSIONALISM</a:t>
            </a:r>
            <a:r>
              <a:rPr lang="en-US" b="1" dirty="0" smtClean="0">
                <a:solidFill>
                  <a:srgbClr val="FF0000"/>
                </a:solidFill>
              </a:rPr>
              <a:t> - </a:t>
            </a:r>
            <a:r>
              <a:rPr lang="en-US" b="1" u="sng" dirty="0" smtClean="0">
                <a:solidFill>
                  <a:srgbClr val="FF0000"/>
                </a:solidFill>
              </a:rPr>
              <a:t>ACCOUNTABILITY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Recall those three levels of public accountability?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Societal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Institutional</a:t>
            </a:r>
          </a:p>
          <a:p>
            <a:pPr marL="971550" lvl="1" indent="-514350">
              <a:buFont typeface="+mj-lt"/>
              <a:buAutoNum type="arabicParenR"/>
            </a:pPr>
            <a:r>
              <a:rPr lang="en-US" dirty="0" smtClean="0"/>
              <a:t>Individual</a:t>
            </a:r>
          </a:p>
          <a:p>
            <a:endParaRPr lang="en-US" dirty="0" smtClean="0"/>
          </a:p>
          <a:p>
            <a:r>
              <a:rPr lang="en-US" dirty="0" smtClean="0"/>
              <a:t>Professionalization </a:t>
            </a:r>
            <a:r>
              <a:rPr lang="en-US" b="1" i="1" u="sng" dirty="0" smtClean="0"/>
              <a:t>of the individual </a:t>
            </a:r>
            <a:r>
              <a:rPr lang="en-US" dirty="0" smtClean="0"/>
              <a:t>promotes accountability across the three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7432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PROFESSIONALISM</a:t>
            </a:r>
            <a:r>
              <a:rPr lang="en-US" b="1" dirty="0" smtClean="0">
                <a:solidFill>
                  <a:srgbClr val="FF0000"/>
                </a:solidFill>
              </a:rPr>
              <a:t> - </a:t>
            </a:r>
            <a:r>
              <a:rPr lang="en-US" b="1" u="sng" dirty="0" smtClean="0">
                <a:solidFill>
                  <a:srgbClr val="FF0000"/>
                </a:solidFill>
              </a:rPr>
              <a:t>ACCOUNTABILITY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 fontScale="92500" lnSpcReduction="20000"/>
          </a:bodyPr>
          <a:lstStyle/>
          <a:p>
            <a:pPr marL="571500" indent="-514350">
              <a:buFont typeface="+mj-lt"/>
              <a:buAutoNum type="arabicParenR"/>
            </a:pPr>
            <a:r>
              <a:rPr lang="en-US" dirty="0" smtClean="0"/>
              <a:t>Society is better off if its government can provide more effective and efficient buying</a:t>
            </a:r>
          </a:p>
          <a:p>
            <a:pPr marL="571500" indent="-514350">
              <a:buFont typeface="+mj-lt"/>
              <a:buAutoNum type="arabicParenR"/>
            </a:pPr>
            <a:r>
              <a:rPr lang="en-US" dirty="0" smtClean="0"/>
              <a:t>Institutions are better off because they can operate more responsively</a:t>
            </a:r>
          </a:p>
          <a:p>
            <a:pPr marL="571500" indent="-514350">
              <a:buFont typeface="+mj-lt"/>
              <a:buAutoNum type="arabicParenR"/>
            </a:pPr>
            <a:r>
              <a:rPr lang="en-US" dirty="0" smtClean="0"/>
              <a:t>Individual practitioners are better off because their jobs are more interesting; they are better paid; and they are using their skills for the betterment of all</a:t>
            </a:r>
          </a:p>
          <a:p>
            <a:endParaRPr lang="en-US" dirty="0" smtClean="0"/>
          </a:p>
          <a:p>
            <a:r>
              <a:rPr lang="en-US" dirty="0" smtClean="0"/>
              <a:t>Professionalization of the individual promotes accountability across the three levels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25158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69632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smtClean="0">
                <a:solidFill>
                  <a:srgbClr val="FF0000"/>
                </a:solidFill>
              </a:rPr>
              <a:t>PROFESSIONALISM</a:t>
            </a:r>
            <a:r>
              <a:rPr lang="en-US" b="1" dirty="0" smtClean="0">
                <a:solidFill>
                  <a:srgbClr val="FF0000"/>
                </a:solidFill>
              </a:rPr>
              <a:t> - </a:t>
            </a:r>
            <a:r>
              <a:rPr lang="en-US" b="1" u="sng" dirty="0" smtClean="0">
                <a:solidFill>
                  <a:srgbClr val="FF0000"/>
                </a:solidFill>
              </a:rPr>
              <a:t>ACCOUNTABILITY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651987"/>
          </a:xfrm>
        </p:spPr>
        <p:txBody>
          <a:bodyPr>
            <a:normAutofit/>
          </a:bodyPr>
          <a:lstStyle/>
          <a:p>
            <a:pPr marL="571500" indent="-514350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571500" indent="-514350">
              <a:buFont typeface="Wingdings" panose="05000000000000000000" pitchFamily="2" charset="2"/>
              <a:buChar char="ü"/>
            </a:pPr>
            <a:endParaRPr lang="en-US" dirty="0"/>
          </a:p>
          <a:p>
            <a:pPr marL="571500" indent="-514350">
              <a:buFont typeface="Wingdings" panose="05000000000000000000" pitchFamily="2" charset="2"/>
              <a:buChar char="Ø"/>
            </a:pPr>
            <a:r>
              <a:rPr lang="en-US" dirty="0" smtClean="0"/>
              <a:t>However – there still remains the tension between professionalism and accountability</a:t>
            </a:r>
          </a:p>
          <a:p>
            <a:pPr marL="571500" indent="-514350">
              <a:buFont typeface="Wingdings" panose="05000000000000000000" pitchFamily="2" charset="2"/>
              <a:buChar char="ü"/>
            </a:pPr>
            <a:endParaRPr lang="en-US" dirty="0"/>
          </a:p>
          <a:p>
            <a:pPr marL="571500" indent="-514350">
              <a:buFont typeface="Wingdings" panose="05000000000000000000" pitchFamily="2" charset="2"/>
              <a:buChar char="ü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562874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A Little About Myself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Professor in Florida, USA</a:t>
            </a:r>
          </a:p>
          <a:p>
            <a:endParaRPr lang="en-US" dirty="0" smtClean="0"/>
          </a:p>
          <a:p>
            <a:r>
              <a:rPr lang="en-US" dirty="0" smtClean="0"/>
              <a:t>I wanted to be a rock star when I was young, then an actor, then a medical doctor</a:t>
            </a:r>
          </a:p>
          <a:p>
            <a:endParaRPr lang="en-US" dirty="0" smtClean="0"/>
          </a:p>
          <a:p>
            <a:r>
              <a:rPr lang="en-US" dirty="0" smtClean="0"/>
              <a:t>Settled on being a guy who observes and reports on what other people do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866906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SOLUTION – </a:t>
            </a:r>
            <a:b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Engage in Gap Analysis</a:t>
            </a:r>
            <a:endParaRPr lang="en-US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430168"/>
              </p:ext>
            </p:extLst>
          </p:nvPr>
        </p:nvGraphicFramePr>
        <p:xfrm>
          <a:off x="762000" y="1597025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Curved Down Arrow 5"/>
          <p:cNvSpPr/>
          <p:nvPr/>
        </p:nvSpPr>
        <p:spPr>
          <a:xfrm>
            <a:off x="2057400" y="1600200"/>
            <a:ext cx="2971800" cy="8382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Curved Up Arrow 6"/>
          <p:cNvSpPr/>
          <p:nvPr/>
        </p:nvSpPr>
        <p:spPr>
          <a:xfrm>
            <a:off x="4800600" y="5791200"/>
            <a:ext cx="3124200" cy="685800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9337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SOLVING THE TENSION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 fontScale="92500" lnSpcReduction="10000"/>
          </a:bodyPr>
          <a:lstStyle/>
          <a:p>
            <a:r>
              <a:rPr lang="en-US" b="1" i="1" dirty="0" smtClean="0"/>
              <a:t>Job Analysis</a:t>
            </a:r>
            <a:r>
              <a:rPr lang="en-US" dirty="0" smtClean="0"/>
              <a:t>: Is a systematic process for collecting data on the KSAs to perform a job effectively</a:t>
            </a:r>
          </a:p>
          <a:p>
            <a:r>
              <a:rPr lang="en-US" b="1" i="1" dirty="0" smtClean="0"/>
              <a:t>Gap Analysis</a:t>
            </a:r>
            <a:r>
              <a:rPr lang="en-US" dirty="0" smtClean="0"/>
              <a:t>: Is </a:t>
            </a:r>
            <a:r>
              <a:rPr lang="en-US" dirty="0"/>
              <a:t>a </a:t>
            </a:r>
            <a:r>
              <a:rPr lang="en-US" dirty="0" smtClean="0"/>
              <a:t>process which compares  </a:t>
            </a:r>
            <a:r>
              <a:rPr lang="en-US" dirty="0"/>
              <a:t>actual </a:t>
            </a:r>
            <a:r>
              <a:rPr lang="en-US" dirty="0" smtClean="0"/>
              <a:t>performance </a:t>
            </a:r>
            <a:r>
              <a:rPr lang="en-US" dirty="0"/>
              <a:t>to </a:t>
            </a:r>
            <a:r>
              <a:rPr lang="en-US" dirty="0" smtClean="0"/>
              <a:t>expected </a:t>
            </a:r>
            <a:r>
              <a:rPr lang="en-US" dirty="0"/>
              <a:t>performance </a:t>
            </a:r>
            <a:endParaRPr lang="en-US" dirty="0" smtClean="0"/>
          </a:p>
          <a:p>
            <a:pPr lvl="1"/>
            <a:r>
              <a:rPr lang="en-US" dirty="0" smtClean="0"/>
              <a:t>Gap </a:t>
            </a:r>
            <a:r>
              <a:rPr lang="en-US" dirty="0"/>
              <a:t>analysis seeks to answer the questions "where are we?" (current state) and "where do we want to be?" (target state</a:t>
            </a:r>
            <a:r>
              <a:rPr lang="en-US" dirty="0" smtClean="0"/>
              <a:t>)</a:t>
            </a:r>
          </a:p>
          <a:p>
            <a:r>
              <a:rPr lang="en-US" b="1" i="1" dirty="0" smtClean="0"/>
              <a:t>Development Plans</a:t>
            </a:r>
            <a:r>
              <a:rPr lang="en-US" dirty="0"/>
              <a:t>: An individual development plan (IDP) is a tool to assist employees in career and personal </a:t>
            </a:r>
            <a:r>
              <a:rPr lang="en-US" dirty="0" smtClean="0"/>
              <a:t>development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63647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SUMMARY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 lnSpcReduction="10000"/>
          </a:bodyPr>
          <a:lstStyle/>
          <a:p>
            <a:r>
              <a:rPr lang="en-US" sz="4800" dirty="0" smtClean="0"/>
              <a:t>There are tensions between increasing discretionary professionalism and enhancing rule-driven accountability unlikely to be overcome without gap analysis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67822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SUMMARY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/>
          </a:bodyPr>
          <a:lstStyle/>
          <a:p>
            <a:r>
              <a:rPr lang="en-US" dirty="0" smtClean="0"/>
              <a:t>Remember </a:t>
            </a:r>
            <a:r>
              <a:rPr lang="en-US" dirty="0"/>
              <a:t>that </a:t>
            </a:r>
            <a:r>
              <a:rPr lang="en-US" dirty="0" smtClean="0"/>
              <a:t>by definition – engaging a professional requires placing decisions in the hands of someone who can do better than you </a:t>
            </a:r>
          </a:p>
          <a:p>
            <a:r>
              <a:rPr lang="en-US" dirty="0" smtClean="0"/>
              <a:t>However, this means that the work of professionals is hard to gauge</a:t>
            </a:r>
          </a:p>
          <a:p>
            <a:pPr lvl="1"/>
            <a:r>
              <a:rPr lang="en-US" dirty="0" smtClean="0"/>
              <a:t>Are they doing well?</a:t>
            </a:r>
          </a:p>
          <a:p>
            <a:pPr lvl="1"/>
            <a:r>
              <a:rPr lang="en-US" dirty="0" smtClean="0"/>
              <a:t>How would I know?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8279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SUMMARY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/>
          </a:bodyPr>
          <a:lstStyle/>
          <a:p>
            <a:r>
              <a:rPr lang="en-US" dirty="0" smtClean="0"/>
              <a:t>Result is that professionalism in procurement means there is less control over what you all do </a:t>
            </a:r>
          </a:p>
          <a:p>
            <a:endParaRPr lang="en-US" dirty="0" smtClean="0"/>
          </a:p>
          <a:p>
            <a:r>
              <a:rPr lang="en-US" dirty="0" smtClean="0"/>
              <a:t>The natural reaction is to use organizational or institutional rules to hold people accountable – mostly through “Thou Shalt </a:t>
            </a:r>
            <a:r>
              <a:rPr lang="en-US" dirty="0" err="1" smtClean="0"/>
              <a:t>Nots</a:t>
            </a:r>
            <a:r>
              <a:rPr lang="en-US" dirty="0" smtClean="0"/>
              <a:t>”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8446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SYNOPSIS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880587"/>
          </a:xfrm>
        </p:spPr>
        <p:txBody>
          <a:bodyPr>
            <a:normAutofit lnSpcReduction="10000"/>
          </a:bodyPr>
          <a:lstStyle/>
          <a:p>
            <a:r>
              <a:rPr lang="en-US" sz="4400" b="1" i="1" dirty="0" smtClean="0">
                <a:solidFill>
                  <a:schemeClr val="accent1"/>
                </a:solidFill>
              </a:rPr>
              <a:t>Many opportunities to create more efficiency and effectiveness in </a:t>
            </a:r>
            <a:r>
              <a:rPr lang="en-US" sz="4400" b="1" i="1" dirty="0">
                <a:solidFill>
                  <a:schemeClr val="accent1"/>
                </a:solidFill>
              </a:rPr>
              <a:t>public </a:t>
            </a:r>
            <a:r>
              <a:rPr lang="en-US" sz="4400" b="1" i="1" dirty="0" smtClean="0">
                <a:solidFill>
                  <a:schemeClr val="accent1"/>
                </a:solidFill>
              </a:rPr>
              <a:t>procurement are lost</a:t>
            </a:r>
          </a:p>
          <a:p>
            <a:pPr lvl="1"/>
            <a:r>
              <a:rPr lang="en-US" sz="4000" b="1" i="1" dirty="0" smtClean="0"/>
              <a:t>usually because of control issues</a:t>
            </a:r>
          </a:p>
          <a:p>
            <a:r>
              <a:rPr lang="en-US" sz="4400" b="1" i="1" dirty="0" smtClean="0">
                <a:solidFill>
                  <a:srgbClr val="FF0000"/>
                </a:solidFill>
              </a:rPr>
              <a:t>Overcoming these issues requires making difficult choices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25445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Thank You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those who are still awake – thank you for allowing me to share these ideas with you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82339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546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81000" y="3048000"/>
            <a:ext cx="8534400" cy="1362075"/>
          </a:xfrm>
        </p:spPr>
        <p:txBody>
          <a:bodyPr>
            <a:normAutofit/>
          </a:bodyPr>
          <a:lstStyle/>
          <a:p>
            <a:pPr algn="ctr">
              <a:defRPr/>
            </a:pPr>
            <a:r>
              <a:rPr lang="en-US" sz="6600" dirty="0" smtClean="0">
                <a:solidFill>
                  <a:srgbClr val="FF0000"/>
                </a:solidFill>
              </a:rPr>
              <a:t>Questions?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275548139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did you get here today?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there anyone in this room who decided at an early age that you wanted to buy office supplies – to shop for a government as your chosen profession?</a:t>
            </a:r>
          </a:p>
          <a:p>
            <a:pPr marL="457200" lvl="1" indent="0">
              <a:buNone/>
            </a:pPr>
            <a:endParaRPr lang="en-US" dirty="0" smtClean="0"/>
          </a:p>
          <a:p>
            <a:r>
              <a:rPr lang="en-US" dirty="0" smtClean="0"/>
              <a:t>Or did you think about being a professional, such as a lawyer, doctor, engineer, or accountant?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025623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SUMMARY TO BEGIN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4800" b="1" dirty="0" smtClean="0">
                <a:solidFill>
                  <a:schemeClr val="accent1"/>
                </a:solidFill>
              </a:rPr>
              <a:t>There are tensions between increasing professionalism and enhancing accountability that </a:t>
            </a:r>
            <a:r>
              <a:rPr lang="en-US" sz="4800" b="1" i="1" dirty="0" smtClean="0">
                <a:solidFill>
                  <a:schemeClr val="accent1"/>
                </a:solidFill>
              </a:rPr>
              <a:t>CANNOT</a:t>
            </a:r>
            <a:r>
              <a:rPr lang="en-US" sz="4800" b="1" dirty="0" smtClean="0">
                <a:solidFill>
                  <a:schemeClr val="accent1"/>
                </a:solidFill>
              </a:rPr>
              <a:t> be easily resolved</a:t>
            </a:r>
            <a:endParaRPr lang="en-US" sz="48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3626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4054758445"/>
              </p:ext>
            </p:extLst>
          </p:nvPr>
        </p:nvGraphicFramePr>
        <p:xfrm>
          <a:off x="1828800" y="17526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301752"/>
            <a:ext cx="8077200" cy="1143000"/>
          </a:xfrm>
        </p:spPr>
        <p:txBody>
          <a:bodyPr/>
          <a:lstStyle/>
          <a:p>
            <a:r>
              <a:rPr lang="en-US" dirty="0" smtClean="0"/>
              <a:t>Today’s Overview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00612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7E429971-BC57-430F-BB25-C0574E5E39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D54B1729-BC98-42C1-9C6C-D65DCBA4358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C04276DC-EE64-470A-B8BC-09067B8045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B37A5355-225B-4C6F-AED7-6C620F99EEC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F5034101-5B7D-4FE7-B47A-5A48CF39606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C7C3E6FD-D83F-4BDA-907E-B5EE041DA9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did you get here today?</a:t>
            </a:r>
            <a:endParaRPr 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51834688"/>
              </p:ext>
            </p:extLst>
          </p:nvPr>
        </p:nvGraphicFramePr>
        <p:xfrm>
          <a:off x="762000" y="1447800"/>
          <a:ext cx="8077200" cy="42973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0526197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How did you get here today?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many of you have a college degree?</a:t>
            </a:r>
          </a:p>
          <a:p>
            <a:pPr lvl="1"/>
            <a:r>
              <a:rPr lang="en-US" dirty="0" smtClean="0"/>
              <a:t>How many  of you have a college degree in public procurement?</a:t>
            </a:r>
          </a:p>
          <a:p>
            <a:endParaRPr lang="en-US" dirty="0" smtClean="0"/>
          </a:p>
          <a:p>
            <a:r>
              <a:rPr lang="en-US" dirty="0" smtClean="0"/>
              <a:t>Now the real question, how many of you currently think that public  procurement is a worthy profession?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749229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How is Public Procurement seen by others?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5261587"/>
          </a:xfrm>
        </p:spPr>
        <p:txBody>
          <a:bodyPr>
            <a:normAutofit/>
          </a:bodyPr>
          <a:lstStyle/>
          <a:p>
            <a:r>
              <a:rPr lang="en-US" dirty="0" smtClean="0"/>
              <a:t>A clerical function</a:t>
            </a:r>
          </a:p>
          <a:p>
            <a:r>
              <a:rPr lang="en-US" dirty="0" smtClean="0"/>
              <a:t>Focused on red-tape (rule-driven)</a:t>
            </a:r>
          </a:p>
          <a:p>
            <a:r>
              <a:rPr lang="en-US" dirty="0" smtClean="0"/>
              <a:t>Stakeholders do not understand the  value of good public procurement</a:t>
            </a:r>
          </a:p>
          <a:p>
            <a:r>
              <a:rPr lang="en-US" dirty="0" smtClean="0"/>
              <a:t>Too bureaucratic</a:t>
            </a:r>
          </a:p>
          <a:p>
            <a:r>
              <a:rPr lang="en-US" dirty="0"/>
              <a:t>Is not linked directly to good governance</a:t>
            </a:r>
          </a:p>
          <a:p>
            <a:r>
              <a:rPr lang="en-US" dirty="0" smtClean="0"/>
              <a:t>People who work in public procurement are inflexible and hate their jobs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2677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0uhWvCQomImT50qU5y4Znw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heme/theme1.xml><?xml version="1.0" encoding="utf-8"?>
<a:theme xmlns:a="http://schemas.openxmlformats.org/drawingml/2006/main" name="Trai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1422</Words>
  <Application>Microsoft Office PowerPoint</Application>
  <PresentationFormat>On-screen Show (4:3)</PresentationFormat>
  <Paragraphs>186</Paragraphs>
  <Slides>37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Training</vt:lpstr>
      <vt:lpstr>Social and Institutional Barriers to Enhancing Public Procurement Accountability: Difficult Choices</vt:lpstr>
      <vt:lpstr>My Assumptions</vt:lpstr>
      <vt:lpstr>A Little About Myself</vt:lpstr>
      <vt:lpstr>How did you get here today?</vt:lpstr>
      <vt:lpstr>SUMMARY TO BEGIN</vt:lpstr>
      <vt:lpstr>Today’s Overview </vt:lpstr>
      <vt:lpstr>How did you get here today?</vt:lpstr>
      <vt:lpstr>How did you get here today?</vt:lpstr>
      <vt:lpstr>How is Public Procurement seen by others?</vt:lpstr>
      <vt:lpstr>So what is the value of good public procurement?</vt:lpstr>
      <vt:lpstr>THINK ABOUT THE VALUE OF GOOD PROCUREMENT</vt:lpstr>
      <vt:lpstr>PROFIT-LEVERAGE  EFFECT</vt:lpstr>
      <vt:lpstr>PROFIT-LEVERAGE  EFFECT</vt:lpstr>
      <vt:lpstr>CHALLENGES</vt:lpstr>
      <vt:lpstr>AT LEAST THREE LEVELS OF  PUBLIC ACCOUNTABILITY</vt:lpstr>
      <vt:lpstr>AT LEAST THREE LEVELS OF  PUBLIC ACCOUNTABILITY</vt:lpstr>
      <vt:lpstr>ACCOUNTABILITY</vt:lpstr>
      <vt:lpstr>PUBLIC ACCOUNTABILITY</vt:lpstr>
      <vt:lpstr>PROFESSIONALISM</vt:lpstr>
      <vt:lpstr>ATTRIBUTES OF PROFESSIONALS</vt:lpstr>
      <vt:lpstr>PROFESSIONALISM</vt:lpstr>
      <vt:lpstr>PROFESSIONALISM</vt:lpstr>
      <vt:lpstr>BARRIERS TO PROFESSIONALISM</vt:lpstr>
      <vt:lpstr>What do I think?</vt:lpstr>
      <vt:lpstr>THE TIES THAT BIND</vt:lpstr>
      <vt:lpstr>Professionalism and Accountability --- the ties that bind</vt:lpstr>
      <vt:lpstr>PROFESSIONALISM - ACCOUNTABILITY</vt:lpstr>
      <vt:lpstr>PROFESSIONALISM - ACCOUNTABILITY</vt:lpstr>
      <vt:lpstr>PROFESSIONALISM - ACCOUNTABILITY</vt:lpstr>
      <vt:lpstr>ONE SOLUTION –  Engage in Gap Analysis</vt:lpstr>
      <vt:lpstr>SOLVING THE TENSION</vt:lpstr>
      <vt:lpstr>SUMMARY</vt:lpstr>
      <vt:lpstr>SUMMARY</vt:lpstr>
      <vt:lpstr>SUMMARY</vt:lpstr>
      <vt:lpstr>SYNOPSIS</vt:lpstr>
      <vt:lpstr>Thank You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2014-05-19T12:41:03Z</dcterms:created>
  <dcterms:modified xsi:type="dcterms:W3CDTF">2014-10-27T18:17:39Z</dcterms:modified>
</cp:coreProperties>
</file>